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8" r:id="rId2"/>
    <p:sldId id="258" r:id="rId3"/>
    <p:sldId id="272" r:id="rId4"/>
    <p:sldId id="259" r:id="rId5"/>
    <p:sldId id="298" r:id="rId6"/>
    <p:sldId id="299" r:id="rId7"/>
    <p:sldId id="300" r:id="rId8"/>
    <p:sldId id="301" r:id="rId9"/>
    <p:sldId id="302" r:id="rId10"/>
    <p:sldId id="303" r:id="rId11"/>
    <p:sldId id="306" r:id="rId12"/>
    <p:sldId id="307" r:id="rId13"/>
    <p:sldId id="310" r:id="rId14"/>
    <p:sldId id="312" r:id="rId15"/>
    <p:sldId id="308" r:id="rId16"/>
    <p:sldId id="309" r:id="rId17"/>
    <p:sldId id="311" r:id="rId18"/>
    <p:sldId id="314" r:id="rId19"/>
    <p:sldId id="304" r:id="rId20"/>
    <p:sldId id="305" r:id="rId21"/>
    <p:sldId id="313" r:id="rId22"/>
    <p:sldId id="318" r:id="rId23"/>
    <p:sldId id="260" r:id="rId24"/>
    <p:sldId id="321" r:id="rId25"/>
    <p:sldId id="319" r:id="rId26"/>
    <p:sldId id="320" r:id="rId27"/>
    <p:sldId id="263" r:id="rId28"/>
    <p:sldId id="276" r:id="rId29"/>
    <p:sldId id="271" r:id="rId30"/>
    <p:sldId id="275" r:id="rId31"/>
  </p:sldIdLst>
  <p:sldSz cx="9144000" cy="6858000" type="screen4x3"/>
  <p:notesSz cx="6858000" cy="9144000"/>
  <p:embeddedFontLst>
    <p:embeddedFont>
      <p:font typeface="Broadway" panose="04040905080B02020502" pitchFamily="82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ckwell" panose="02060603020205020403" pitchFamily="18" charset="0"/>
      <p:regular r:id="rId39"/>
      <p:bold r:id="rId40"/>
      <p:italic r:id="rId41"/>
      <p:boldItalic r:id="rId42"/>
    </p:embeddedFont>
    <p:embeddedFont>
      <p:font typeface="rockwell" panose="02060603020205020403" pitchFamily="18" charset="0"/>
      <p:regular r:id="rId39"/>
      <p:bold r:id="rId40"/>
      <p:italic r:id="rId41"/>
      <p:boldItalic r:id="rId42"/>
    </p:embeddedFont>
    <p:embeddedFont>
      <p:font typeface="Tahoma" panose="020B0604030504040204" pitchFamily="34" charset="0"/>
      <p:regular r:id="rId43"/>
      <p:bold r:id="rId44"/>
    </p:embeddedFont>
    <p:embeddedFont>
      <p:font typeface="方正小标宋简体" panose="03000509000000000000" pitchFamily="65" charset="-122"/>
      <p:regular r:id="rId45"/>
    </p:embeddedFont>
    <p:embeddedFont>
      <p:font typeface="华文仿宋" panose="02010600040101010101" pitchFamily="2" charset="-122"/>
      <p:regular r:id="rId46"/>
    </p:embeddedFont>
    <p:embeddedFont>
      <p:font typeface="华文楷体" panose="02010600040101010101" pitchFamily="2" charset="-122"/>
      <p:regular r:id="rId47"/>
    </p:embeddedFont>
    <p:embeddedFont>
      <p:font typeface="华文中宋" panose="02010600040101010101" pitchFamily="2" charset="-122"/>
      <p:regular r:id="rId48"/>
    </p:embeddedFont>
    <p:embeddedFont>
      <p:font typeface="隶书" panose="02010509060101010101" pitchFamily="49" charset="-122"/>
      <p:regular r:id="rId49"/>
    </p:embeddedFont>
    <p:embeddedFont>
      <p:font typeface="微软雅黑" panose="020B0503020204020204" pitchFamily="34" charset="-122"/>
      <p:regular r:id="rId50"/>
      <p:bold r:id="rId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ABE5"/>
    <a:srgbClr val="00B050"/>
    <a:srgbClr val="FF0000"/>
    <a:srgbClr val="FF0066"/>
    <a:srgbClr val="FFFF00"/>
    <a:srgbClr val="016EAB"/>
    <a:srgbClr val="014E7A"/>
    <a:srgbClr val="FF1111"/>
    <a:srgbClr val="B6CAD2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6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23FC1-E3CC-4DA7-964A-F7B94155A6C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9C6B3-E236-47D5-A104-83BD31685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92DE1-07ED-4300-A70F-79E6A9BC0685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A2CCF-3A2C-42BE-AD21-502C6075CD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CFD98D-ACBB-46CC-B172-9F4DCC16699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47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gradFill>
          <a:gsLst>
            <a:gs pos="0">
              <a:srgbClr val="FBFBFB"/>
            </a:gs>
            <a:gs pos="100000">
              <a:srgbClr val="CBCFD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 userDrawn="1"/>
        </p:nvSpPr>
        <p:spPr>
          <a:xfrm>
            <a:off x="0" y="-12608"/>
            <a:ext cx="9144000" cy="4451049"/>
          </a:xfrm>
          <a:prstGeom prst="rect">
            <a:avLst/>
          </a:prstGeom>
          <a:solidFill>
            <a:srgbClr val="77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102" name="组合 101"/>
          <p:cNvGrpSpPr/>
          <p:nvPr userDrawn="1"/>
        </p:nvGrpSpPr>
        <p:grpSpPr>
          <a:xfrm>
            <a:off x="7747906" y="2220686"/>
            <a:ext cx="622587" cy="2165674"/>
            <a:chOff x="9014328" y="1832323"/>
            <a:chExt cx="606897" cy="2623912"/>
          </a:xfrm>
          <a:effectLst>
            <a:outerShdw blurRad="203200" dist="63500" dir="114000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0" name="任意多边形 79"/>
            <p:cNvSpPr/>
            <p:nvPr userDrawn="1"/>
          </p:nvSpPr>
          <p:spPr>
            <a:xfrm>
              <a:off x="9067339" y="1832323"/>
              <a:ext cx="500871" cy="677847"/>
            </a:xfrm>
            <a:custGeom>
              <a:avLst/>
              <a:gdLst>
                <a:gd name="connsiteX0" fmla="*/ 900837 w 1801674"/>
                <a:gd name="connsiteY0" fmla="*/ 0 h 2157026"/>
                <a:gd name="connsiteX1" fmla="*/ 1174959 w 1801674"/>
                <a:gd name="connsiteY1" fmla="*/ 786370 h 2157026"/>
                <a:gd name="connsiteX2" fmla="*/ 1057429 w 1801674"/>
                <a:gd name="connsiteY2" fmla="*/ 1002068 h 2157026"/>
                <a:gd name="connsiteX3" fmla="*/ 1801674 w 1801674"/>
                <a:gd name="connsiteY3" fmla="*/ 1564836 h 2157026"/>
                <a:gd name="connsiteX4" fmla="*/ 1277139 w 1801674"/>
                <a:gd name="connsiteY4" fmla="*/ 1564836 h 2157026"/>
                <a:gd name="connsiteX5" fmla="*/ 1425186 w 1801674"/>
                <a:gd name="connsiteY5" fmla="*/ 2157026 h 2157026"/>
                <a:gd name="connsiteX6" fmla="*/ 384210 w 1801674"/>
                <a:gd name="connsiteY6" fmla="*/ 2157026 h 2157026"/>
                <a:gd name="connsiteX7" fmla="*/ 532258 w 1801674"/>
                <a:gd name="connsiteY7" fmla="*/ 1564836 h 2157026"/>
                <a:gd name="connsiteX8" fmla="*/ 0 w 1801674"/>
                <a:gd name="connsiteY8" fmla="*/ 1564836 h 2157026"/>
                <a:gd name="connsiteX9" fmla="*/ 744245 w 1801674"/>
                <a:gd name="connsiteY9" fmla="*/ 1002068 h 2157026"/>
                <a:gd name="connsiteX10" fmla="*/ 626715 w 1801674"/>
                <a:gd name="connsiteY10" fmla="*/ 786370 h 2157026"/>
                <a:gd name="connsiteX0-1" fmla="*/ 900837 w 1801674"/>
                <a:gd name="connsiteY0-2" fmla="*/ 0 h 2157026"/>
                <a:gd name="connsiteX1-3" fmla="*/ 1174959 w 1801674"/>
                <a:gd name="connsiteY1-4" fmla="*/ 786370 h 2157026"/>
                <a:gd name="connsiteX2-5" fmla="*/ 1057429 w 1801674"/>
                <a:gd name="connsiteY2-6" fmla="*/ 1002068 h 2157026"/>
                <a:gd name="connsiteX3-7" fmla="*/ 1801674 w 1801674"/>
                <a:gd name="connsiteY3-8" fmla="*/ 1564836 h 2157026"/>
                <a:gd name="connsiteX4-9" fmla="*/ 1277139 w 1801674"/>
                <a:gd name="connsiteY4-10" fmla="*/ 1564836 h 2157026"/>
                <a:gd name="connsiteX5-11" fmla="*/ 1425186 w 1801674"/>
                <a:gd name="connsiteY5-12" fmla="*/ 2157026 h 2157026"/>
                <a:gd name="connsiteX6-13" fmla="*/ 469423 w 1801674"/>
                <a:gd name="connsiteY6-14" fmla="*/ 2157026 h 2157026"/>
                <a:gd name="connsiteX7-15" fmla="*/ 532258 w 1801674"/>
                <a:gd name="connsiteY7-16" fmla="*/ 1564836 h 2157026"/>
                <a:gd name="connsiteX8-17" fmla="*/ 0 w 1801674"/>
                <a:gd name="connsiteY8-18" fmla="*/ 1564836 h 2157026"/>
                <a:gd name="connsiteX9-19" fmla="*/ 744245 w 1801674"/>
                <a:gd name="connsiteY9-20" fmla="*/ 1002068 h 2157026"/>
                <a:gd name="connsiteX10-21" fmla="*/ 626715 w 1801674"/>
                <a:gd name="connsiteY10-22" fmla="*/ 786370 h 2157026"/>
                <a:gd name="connsiteX11" fmla="*/ 900837 w 1801674"/>
                <a:gd name="connsiteY11" fmla="*/ 0 h 2157026"/>
                <a:gd name="connsiteX0-23" fmla="*/ 900837 w 1801674"/>
                <a:gd name="connsiteY0-24" fmla="*/ 0 h 2172317"/>
                <a:gd name="connsiteX1-25" fmla="*/ 1174959 w 1801674"/>
                <a:gd name="connsiteY1-26" fmla="*/ 786370 h 2172317"/>
                <a:gd name="connsiteX2-27" fmla="*/ 1057429 w 1801674"/>
                <a:gd name="connsiteY2-28" fmla="*/ 1002068 h 2172317"/>
                <a:gd name="connsiteX3-29" fmla="*/ 1801674 w 1801674"/>
                <a:gd name="connsiteY3-30" fmla="*/ 1564836 h 2172317"/>
                <a:gd name="connsiteX4-31" fmla="*/ 1277139 w 1801674"/>
                <a:gd name="connsiteY4-32" fmla="*/ 1564836 h 2172317"/>
                <a:gd name="connsiteX5-33" fmla="*/ 1305888 w 1801674"/>
                <a:gd name="connsiteY5-34" fmla="*/ 2172317 h 2172317"/>
                <a:gd name="connsiteX6-35" fmla="*/ 469423 w 1801674"/>
                <a:gd name="connsiteY6-36" fmla="*/ 2157026 h 2172317"/>
                <a:gd name="connsiteX7-37" fmla="*/ 532258 w 1801674"/>
                <a:gd name="connsiteY7-38" fmla="*/ 1564836 h 2172317"/>
                <a:gd name="connsiteX8-39" fmla="*/ 0 w 1801674"/>
                <a:gd name="connsiteY8-40" fmla="*/ 1564836 h 2172317"/>
                <a:gd name="connsiteX9-41" fmla="*/ 744245 w 1801674"/>
                <a:gd name="connsiteY9-42" fmla="*/ 1002068 h 2172317"/>
                <a:gd name="connsiteX10-43" fmla="*/ 626715 w 1801674"/>
                <a:gd name="connsiteY10-44" fmla="*/ 786370 h 2172317"/>
                <a:gd name="connsiteX11-45" fmla="*/ 900837 w 1801674"/>
                <a:gd name="connsiteY11-46" fmla="*/ 0 h 2172317"/>
                <a:gd name="connsiteX0-47" fmla="*/ 900837 w 1801674"/>
                <a:gd name="connsiteY0-48" fmla="*/ 0 h 2187608"/>
                <a:gd name="connsiteX1-49" fmla="*/ 1174959 w 1801674"/>
                <a:gd name="connsiteY1-50" fmla="*/ 786370 h 2187608"/>
                <a:gd name="connsiteX2-51" fmla="*/ 1057429 w 1801674"/>
                <a:gd name="connsiteY2-52" fmla="*/ 1002068 h 2187608"/>
                <a:gd name="connsiteX3-53" fmla="*/ 1801674 w 1801674"/>
                <a:gd name="connsiteY3-54" fmla="*/ 1564836 h 2187608"/>
                <a:gd name="connsiteX4-55" fmla="*/ 1277139 w 1801674"/>
                <a:gd name="connsiteY4-56" fmla="*/ 1564836 h 2187608"/>
                <a:gd name="connsiteX5-57" fmla="*/ 1305888 w 1801674"/>
                <a:gd name="connsiteY5-58" fmla="*/ 2172317 h 2187608"/>
                <a:gd name="connsiteX6-59" fmla="*/ 486466 w 1801674"/>
                <a:gd name="connsiteY6-60" fmla="*/ 2187608 h 2187608"/>
                <a:gd name="connsiteX7-61" fmla="*/ 532258 w 1801674"/>
                <a:gd name="connsiteY7-62" fmla="*/ 1564836 h 2187608"/>
                <a:gd name="connsiteX8-63" fmla="*/ 0 w 1801674"/>
                <a:gd name="connsiteY8-64" fmla="*/ 1564836 h 2187608"/>
                <a:gd name="connsiteX9-65" fmla="*/ 744245 w 1801674"/>
                <a:gd name="connsiteY9-66" fmla="*/ 1002068 h 2187608"/>
                <a:gd name="connsiteX10-67" fmla="*/ 626715 w 1801674"/>
                <a:gd name="connsiteY10-68" fmla="*/ 786370 h 2187608"/>
                <a:gd name="connsiteX11-69" fmla="*/ 900837 w 1801674"/>
                <a:gd name="connsiteY11-70" fmla="*/ 0 h 21876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45" y="connsiteY11-46"/>
                </a:cxn>
              </a:cxnLst>
              <a:rect l="l" t="t" r="r" b="b"/>
              <a:pathLst>
                <a:path w="1801674" h="2187608">
                  <a:moveTo>
                    <a:pt x="900837" y="0"/>
                  </a:moveTo>
                  <a:lnTo>
                    <a:pt x="1174959" y="786370"/>
                  </a:lnTo>
                  <a:lnTo>
                    <a:pt x="1057429" y="1002068"/>
                  </a:lnTo>
                  <a:lnTo>
                    <a:pt x="1801674" y="1564836"/>
                  </a:lnTo>
                  <a:lnTo>
                    <a:pt x="1277139" y="1564836"/>
                  </a:lnTo>
                  <a:lnTo>
                    <a:pt x="1305888" y="2172317"/>
                  </a:lnTo>
                  <a:lnTo>
                    <a:pt x="486466" y="2187608"/>
                  </a:lnTo>
                  <a:lnTo>
                    <a:pt x="532258" y="1564836"/>
                  </a:lnTo>
                  <a:lnTo>
                    <a:pt x="0" y="1564836"/>
                  </a:lnTo>
                  <a:lnTo>
                    <a:pt x="744245" y="1002068"/>
                  </a:lnTo>
                  <a:lnTo>
                    <a:pt x="626715" y="786370"/>
                  </a:lnTo>
                  <a:lnTo>
                    <a:pt x="900837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梯形 59"/>
            <p:cNvSpPr/>
            <p:nvPr userDrawn="1"/>
          </p:nvSpPr>
          <p:spPr>
            <a:xfrm>
              <a:off x="9014328" y="2510170"/>
              <a:ext cx="606897" cy="1928271"/>
            </a:xfrm>
            <a:prstGeom prst="trapezoid">
              <a:avLst/>
            </a:prstGeom>
            <a:gradFill>
              <a:gsLst>
                <a:gs pos="0">
                  <a:srgbClr val="FBFBFB"/>
                </a:gs>
                <a:gs pos="100000">
                  <a:srgbClr val="CBCFD0"/>
                </a:gs>
              </a:gsLst>
              <a:lin ang="81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1" name="流程图: 延期 60"/>
            <p:cNvSpPr/>
            <p:nvPr userDrawn="1"/>
          </p:nvSpPr>
          <p:spPr>
            <a:xfrm rot="16200000">
              <a:off x="8980506" y="4031805"/>
              <a:ext cx="657183" cy="191677"/>
            </a:xfrm>
            <a:custGeom>
              <a:avLst/>
              <a:gdLst>
                <a:gd name="connsiteX0" fmla="*/ 0 w 961281"/>
                <a:gd name="connsiteY0" fmla="*/ 0 h 372318"/>
                <a:gd name="connsiteX1" fmla="*/ 480641 w 961281"/>
                <a:gd name="connsiteY1" fmla="*/ 0 h 372318"/>
                <a:gd name="connsiteX2" fmla="*/ 961282 w 961281"/>
                <a:gd name="connsiteY2" fmla="*/ 186159 h 372318"/>
                <a:gd name="connsiteX3" fmla="*/ 480641 w 961281"/>
                <a:gd name="connsiteY3" fmla="*/ 372318 h 372318"/>
                <a:gd name="connsiteX4" fmla="*/ 0 w 961281"/>
                <a:gd name="connsiteY4" fmla="*/ 372318 h 372318"/>
                <a:gd name="connsiteX5" fmla="*/ 0 w 961281"/>
                <a:gd name="connsiteY5" fmla="*/ 0 h 372318"/>
                <a:gd name="connsiteX0-1" fmla="*/ 0 w 967112"/>
                <a:gd name="connsiteY0-2" fmla="*/ 0 h 372321"/>
                <a:gd name="connsiteX1-3" fmla="*/ 480641 w 967112"/>
                <a:gd name="connsiteY1-4" fmla="*/ 0 h 372321"/>
                <a:gd name="connsiteX2-5" fmla="*/ 961282 w 967112"/>
                <a:gd name="connsiteY2-6" fmla="*/ 186159 h 372321"/>
                <a:gd name="connsiteX3-7" fmla="*/ 652091 w 967112"/>
                <a:gd name="connsiteY3-8" fmla="*/ 372321 h 372321"/>
                <a:gd name="connsiteX4-9" fmla="*/ 0 w 967112"/>
                <a:gd name="connsiteY4-10" fmla="*/ 372318 h 372321"/>
                <a:gd name="connsiteX5-11" fmla="*/ 0 w 967112"/>
                <a:gd name="connsiteY5-12" fmla="*/ 0 h 372321"/>
                <a:gd name="connsiteX0-13" fmla="*/ 0 w 961321"/>
                <a:gd name="connsiteY0-14" fmla="*/ 9523 h 381844"/>
                <a:gd name="connsiteX1-15" fmla="*/ 642566 w 961321"/>
                <a:gd name="connsiteY1-16" fmla="*/ 0 h 381844"/>
                <a:gd name="connsiteX2-17" fmla="*/ 961282 w 961321"/>
                <a:gd name="connsiteY2-18" fmla="*/ 195682 h 381844"/>
                <a:gd name="connsiteX3-19" fmla="*/ 652091 w 961321"/>
                <a:gd name="connsiteY3-20" fmla="*/ 381844 h 381844"/>
                <a:gd name="connsiteX4-21" fmla="*/ 0 w 961321"/>
                <a:gd name="connsiteY4-22" fmla="*/ 381841 h 381844"/>
                <a:gd name="connsiteX5-23" fmla="*/ 0 w 961321"/>
                <a:gd name="connsiteY5-24" fmla="*/ 9523 h 381844"/>
                <a:gd name="connsiteX0-25" fmla="*/ 0 w 965812"/>
                <a:gd name="connsiteY0-26" fmla="*/ 9520 h 381841"/>
                <a:gd name="connsiteX1-27" fmla="*/ 718766 w 965812"/>
                <a:gd name="connsiteY1-28" fmla="*/ 0 h 381841"/>
                <a:gd name="connsiteX2-29" fmla="*/ 961282 w 965812"/>
                <a:gd name="connsiteY2-30" fmla="*/ 195679 h 381841"/>
                <a:gd name="connsiteX3-31" fmla="*/ 652091 w 965812"/>
                <a:gd name="connsiteY3-32" fmla="*/ 381841 h 381841"/>
                <a:gd name="connsiteX4-33" fmla="*/ 0 w 965812"/>
                <a:gd name="connsiteY4-34" fmla="*/ 381838 h 381841"/>
                <a:gd name="connsiteX5-35" fmla="*/ 0 w 965812"/>
                <a:gd name="connsiteY5-36" fmla="*/ 9520 h 381841"/>
                <a:gd name="connsiteX0-37" fmla="*/ 0 w 963145"/>
                <a:gd name="connsiteY0-38" fmla="*/ 9520 h 381844"/>
                <a:gd name="connsiteX1-39" fmla="*/ 718766 w 963145"/>
                <a:gd name="connsiteY1-40" fmla="*/ 0 h 381844"/>
                <a:gd name="connsiteX2-41" fmla="*/ 961282 w 963145"/>
                <a:gd name="connsiteY2-42" fmla="*/ 195679 h 381844"/>
                <a:gd name="connsiteX3-43" fmla="*/ 728291 w 963145"/>
                <a:gd name="connsiteY3-44" fmla="*/ 381844 h 381844"/>
                <a:gd name="connsiteX4-45" fmla="*/ 0 w 963145"/>
                <a:gd name="connsiteY4-46" fmla="*/ 381838 h 381844"/>
                <a:gd name="connsiteX5-47" fmla="*/ 0 w 963145"/>
                <a:gd name="connsiteY5-48" fmla="*/ 9520 h 381844"/>
                <a:gd name="connsiteX0-49" fmla="*/ 0 w 990114"/>
                <a:gd name="connsiteY0-50" fmla="*/ 9520 h 381844"/>
                <a:gd name="connsiteX1-51" fmla="*/ 718766 w 990114"/>
                <a:gd name="connsiteY1-52" fmla="*/ 0 h 381844"/>
                <a:gd name="connsiteX2-53" fmla="*/ 989857 w 990114"/>
                <a:gd name="connsiteY2-54" fmla="*/ 195682 h 381844"/>
                <a:gd name="connsiteX3-55" fmla="*/ 728291 w 990114"/>
                <a:gd name="connsiteY3-56" fmla="*/ 381844 h 381844"/>
                <a:gd name="connsiteX4-57" fmla="*/ 0 w 990114"/>
                <a:gd name="connsiteY4-58" fmla="*/ 381838 h 381844"/>
                <a:gd name="connsiteX5-59" fmla="*/ 0 w 990114"/>
                <a:gd name="connsiteY5-60" fmla="*/ 9520 h 3818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990114" h="381844">
                  <a:moveTo>
                    <a:pt x="0" y="9520"/>
                  </a:moveTo>
                  <a:lnTo>
                    <a:pt x="718766" y="0"/>
                  </a:lnTo>
                  <a:cubicBezTo>
                    <a:pt x="984217" y="0"/>
                    <a:pt x="988270" y="132041"/>
                    <a:pt x="989857" y="195682"/>
                  </a:cubicBezTo>
                  <a:cubicBezTo>
                    <a:pt x="991445" y="259323"/>
                    <a:pt x="993742" y="381844"/>
                    <a:pt x="728291" y="381844"/>
                  </a:cubicBezTo>
                  <a:lnTo>
                    <a:pt x="0" y="381838"/>
                  </a:lnTo>
                  <a:lnTo>
                    <a:pt x="0" y="9520"/>
                  </a:lnTo>
                  <a:close/>
                </a:path>
              </a:pathLst>
            </a:custGeom>
            <a:solidFill>
              <a:srgbClr val="7B7D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3" name="梯形 72"/>
            <p:cNvSpPr/>
            <p:nvPr userDrawn="1"/>
          </p:nvSpPr>
          <p:spPr>
            <a:xfrm>
              <a:off x="9230611" y="2319681"/>
              <a:ext cx="174325" cy="190489"/>
            </a:xfrm>
            <a:custGeom>
              <a:avLst/>
              <a:gdLst>
                <a:gd name="connsiteX0" fmla="*/ 0 w 152932"/>
                <a:gd name="connsiteY0" fmla="*/ 185113 h 185113"/>
                <a:gd name="connsiteX1" fmla="*/ 38233 w 152932"/>
                <a:gd name="connsiteY1" fmla="*/ 0 h 185113"/>
                <a:gd name="connsiteX2" fmla="*/ 114699 w 152932"/>
                <a:gd name="connsiteY2" fmla="*/ 0 h 185113"/>
                <a:gd name="connsiteX3" fmla="*/ 152932 w 152932"/>
                <a:gd name="connsiteY3" fmla="*/ 185113 h 185113"/>
                <a:gd name="connsiteX4" fmla="*/ 0 w 152932"/>
                <a:gd name="connsiteY4" fmla="*/ 185113 h 185113"/>
                <a:gd name="connsiteX0-1" fmla="*/ 0 w 152932"/>
                <a:gd name="connsiteY0-2" fmla="*/ 185113 h 185113"/>
                <a:gd name="connsiteX1-3" fmla="*/ 14544 w 152932"/>
                <a:gd name="connsiteY1-4" fmla="*/ 0 h 185113"/>
                <a:gd name="connsiteX2-5" fmla="*/ 114699 w 152932"/>
                <a:gd name="connsiteY2-6" fmla="*/ 0 h 185113"/>
                <a:gd name="connsiteX3-7" fmla="*/ 152932 w 152932"/>
                <a:gd name="connsiteY3-8" fmla="*/ 185113 h 185113"/>
                <a:gd name="connsiteX4-9" fmla="*/ 0 w 152932"/>
                <a:gd name="connsiteY4-10" fmla="*/ 185113 h 185113"/>
                <a:gd name="connsiteX0-11" fmla="*/ 0 w 152932"/>
                <a:gd name="connsiteY0-12" fmla="*/ 185113 h 185113"/>
                <a:gd name="connsiteX1-13" fmla="*/ 14544 w 152932"/>
                <a:gd name="connsiteY1-14" fmla="*/ 0 h 185113"/>
                <a:gd name="connsiteX2-15" fmla="*/ 147864 w 152932"/>
                <a:gd name="connsiteY2-16" fmla="*/ 9476 h 185113"/>
                <a:gd name="connsiteX3-17" fmla="*/ 152932 w 152932"/>
                <a:gd name="connsiteY3-18" fmla="*/ 185113 h 185113"/>
                <a:gd name="connsiteX4-19" fmla="*/ 0 w 152932"/>
                <a:gd name="connsiteY4-20" fmla="*/ 185113 h 185113"/>
                <a:gd name="connsiteX0-21" fmla="*/ 0 w 152932"/>
                <a:gd name="connsiteY0-22" fmla="*/ 175637 h 175637"/>
                <a:gd name="connsiteX1-23" fmla="*/ 5068 w 152932"/>
                <a:gd name="connsiteY1-24" fmla="*/ 4737 h 175637"/>
                <a:gd name="connsiteX2-25" fmla="*/ 147864 w 152932"/>
                <a:gd name="connsiteY2-26" fmla="*/ 0 h 175637"/>
                <a:gd name="connsiteX3-27" fmla="*/ 152932 w 152932"/>
                <a:gd name="connsiteY3-28" fmla="*/ 175637 h 175637"/>
                <a:gd name="connsiteX4-29" fmla="*/ 0 w 152932"/>
                <a:gd name="connsiteY4-30" fmla="*/ 175637 h 175637"/>
                <a:gd name="connsiteX0-31" fmla="*/ 0 w 162408"/>
                <a:gd name="connsiteY0-32" fmla="*/ 175637 h 175637"/>
                <a:gd name="connsiteX1-33" fmla="*/ 14544 w 162408"/>
                <a:gd name="connsiteY1-34" fmla="*/ 4737 h 175637"/>
                <a:gd name="connsiteX2-35" fmla="*/ 157340 w 162408"/>
                <a:gd name="connsiteY2-36" fmla="*/ 0 h 175637"/>
                <a:gd name="connsiteX3-37" fmla="*/ 162408 w 162408"/>
                <a:gd name="connsiteY3-38" fmla="*/ 175637 h 175637"/>
                <a:gd name="connsiteX4-39" fmla="*/ 0 w 162408"/>
                <a:gd name="connsiteY4-40" fmla="*/ 175637 h 175637"/>
                <a:gd name="connsiteX0-41" fmla="*/ 0 w 179199"/>
                <a:gd name="connsiteY0-42" fmla="*/ 175637 h 197296"/>
                <a:gd name="connsiteX1-43" fmla="*/ 14544 w 179199"/>
                <a:gd name="connsiteY1-44" fmla="*/ 4737 h 197296"/>
                <a:gd name="connsiteX2-45" fmla="*/ 157340 w 179199"/>
                <a:gd name="connsiteY2-46" fmla="*/ 0 h 197296"/>
                <a:gd name="connsiteX3-47" fmla="*/ 162408 w 179199"/>
                <a:gd name="connsiteY3-48" fmla="*/ 175637 h 197296"/>
                <a:gd name="connsiteX4-49" fmla="*/ 0 w 179199"/>
                <a:gd name="connsiteY4-50" fmla="*/ 175637 h 197296"/>
                <a:gd name="connsiteX0-51" fmla="*/ 13142 w 192341"/>
                <a:gd name="connsiteY0-52" fmla="*/ 175637 h 197296"/>
                <a:gd name="connsiteX1-53" fmla="*/ 27686 w 192341"/>
                <a:gd name="connsiteY1-54" fmla="*/ 4737 h 197296"/>
                <a:gd name="connsiteX2-55" fmla="*/ 170482 w 192341"/>
                <a:gd name="connsiteY2-56" fmla="*/ 0 h 197296"/>
                <a:gd name="connsiteX3-57" fmla="*/ 175550 w 192341"/>
                <a:gd name="connsiteY3-58" fmla="*/ 175637 h 197296"/>
                <a:gd name="connsiteX4-59" fmla="*/ 13142 w 192341"/>
                <a:gd name="connsiteY4-60" fmla="*/ 175637 h 197296"/>
                <a:gd name="connsiteX0-61" fmla="*/ 13142 w 200856"/>
                <a:gd name="connsiteY0-62" fmla="*/ 175649 h 197308"/>
                <a:gd name="connsiteX1-63" fmla="*/ 27686 w 200856"/>
                <a:gd name="connsiteY1-64" fmla="*/ 4749 h 197308"/>
                <a:gd name="connsiteX2-65" fmla="*/ 170482 w 200856"/>
                <a:gd name="connsiteY2-66" fmla="*/ 12 h 197308"/>
                <a:gd name="connsiteX3-67" fmla="*/ 175550 w 200856"/>
                <a:gd name="connsiteY3-68" fmla="*/ 175649 h 197308"/>
                <a:gd name="connsiteX4-69" fmla="*/ 13142 w 200856"/>
                <a:gd name="connsiteY4-70" fmla="*/ 175649 h 197308"/>
                <a:gd name="connsiteX0-71" fmla="*/ 19868 w 207582"/>
                <a:gd name="connsiteY0-72" fmla="*/ 175649 h 197308"/>
                <a:gd name="connsiteX1-73" fmla="*/ 34412 w 207582"/>
                <a:gd name="connsiteY1-74" fmla="*/ 4749 h 197308"/>
                <a:gd name="connsiteX2-75" fmla="*/ 177208 w 207582"/>
                <a:gd name="connsiteY2-76" fmla="*/ 12 h 197308"/>
                <a:gd name="connsiteX3-77" fmla="*/ 182276 w 207582"/>
                <a:gd name="connsiteY3-78" fmla="*/ 175649 h 197308"/>
                <a:gd name="connsiteX4-79" fmla="*/ 19868 w 207582"/>
                <a:gd name="connsiteY4-80" fmla="*/ 175649 h 197308"/>
                <a:gd name="connsiteX0-81" fmla="*/ 9892 w 187836"/>
                <a:gd name="connsiteY0-82" fmla="*/ 184582 h 205368"/>
                <a:gd name="connsiteX1-83" fmla="*/ 48125 w 187836"/>
                <a:gd name="connsiteY1-84" fmla="*/ 27896 h 205368"/>
                <a:gd name="connsiteX2-85" fmla="*/ 167232 w 187836"/>
                <a:gd name="connsiteY2-86" fmla="*/ 8945 h 205368"/>
                <a:gd name="connsiteX3-87" fmla="*/ 172300 w 187836"/>
                <a:gd name="connsiteY3-88" fmla="*/ 184582 h 205368"/>
                <a:gd name="connsiteX4-89" fmla="*/ 9892 w 187836"/>
                <a:gd name="connsiteY4-90" fmla="*/ 184582 h 205368"/>
                <a:gd name="connsiteX0-91" fmla="*/ 5959 w 174325"/>
                <a:gd name="connsiteY0-92" fmla="*/ 171492 h 190489"/>
                <a:gd name="connsiteX1-93" fmla="*/ 44192 w 174325"/>
                <a:gd name="connsiteY1-94" fmla="*/ 14806 h 190489"/>
                <a:gd name="connsiteX2-95" fmla="*/ 130134 w 174325"/>
                <a:gd name="connsiteY2-96" fmla="*/ 24282 h 190489"/>
                <a:gd name="connsiteX3-97" fmla="*/ 168367 w 174325"/>
                <a:gd name="connsiteY3-98" fmla="*/ 171492 h 190489"/>
                <a:gd name="connsiteX4-99" fmla="*/ 5959 w 174325"/>
                <a:gd name="connsiteY4-100" fmla="*/ 171492 h 1904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4325" h="190489">
                  <a:moveTo>
                    <a:pt x="5959" y="171492"/>
                  </a:moveTo>
                  <a:cubicBezTo>
                    <a:pt x="-14737" y="145378"/>
                    <a:pt x="23496" y="39341"/>
                    <a:pt x="44192" y="14806"/>
                  </a:cubicBezTo>
                  <a:cubicBezTo>
                    <a:pt x="64888" y="-9729"/>
                    <a:pt x="109438" y="-1832"/>
                    <a:pt x="130134" y="24282"/>
                  </a:cubicBezTo>
                  <a:cubicBezTo>
                    <a:pt x="150830" y="50396"/>
                    <a:pt x="189063" y="146957"/>
                    <a:pt x="168367" y="171492"/>
                  </a:cubicBezTo>
                  <a:cubicBezTo>
                    <a:pt x="147671" y="196027"/>
                    <a:pt x="26655" y="197606"/>
                    <a:pt x="5959" y="171492"/>
                  </a:cubicBezTo>
                  <a:close/>
                </a:path>
              </a:pathLst>
            </a:custGeom>
            <a:solidFill>
              <a:srgbClr val="7B7D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1" name="爆炸形 1 80"/>
            <p:cNvSpPr/>
            <p:nvPr userDrawn="1"/>
          </p:nvSpPr>
          <p:spPr>
            <a:xfrm>
              <a:off x="9246250" y="2341775"/>
              <a:ext cx="143045" cy="171593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2" name="矩形 51"/>
          <p:cNvSpPr/>
          <p:nvPr userDrawn="1"/>
        </p:nvSpPr>
        <p:spPr>
          <a:xfrm>
            <a:off x="0" y="4357211"/>
            <a:ext cx="9144000" cy="2406952"/>
          </a:xfrm>
          <a:prstGeom prst="rect">
            <a:avLst/>
          </a:prstGeom>
          <a:solidFill>
            <a:srgbClr val="2FA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446537"/>
            <a:ext cx="9144000" cy="439598"/>
            <a:chOff x="0" y="6418402"/>
            <a:chExt cx="12192000" cy="439598"/>
          </a:xfrm>
          <a:solidFill>
            <a:srgbClr val="D4D8D9"/>
          </a:solidFill>
        </p:grpSpPr>
        <p:sp>
          <p:nvSpPr>
            <p:cNvPr id="4" name="矩形 3"/>
            <p:cNvSpPr/>
            <p:nvPr userDrawn="1"/>
          </p:nvSpPr>
          <p:spPr>
            <a:xfrm>
              <a:off x="0" y="6554804"/>
              <a:ext cx="12192000" cy="303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椭圆 4"/>
            <p:cNvSpPr>
              <a:spLocks noChangeAspect="1"/>
            </p:cNvSpPr>
            <p:nvPr userDrawn="1"/>
          </p:nvSpPr>
          <p:spPr>
            <a:xfrm>
              <a:off x="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椭圆 5"/>
            <p:cNvSpPr>
              <a:spLocks noChangeAspect="1"/>
            </p:cNvSpPr>
            <p:nvPr userDrawn="1"/>
          </p:nvSpPr>
          <p:spPr>
            <a:xfrm>
              <a:off x="2602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椭圆 6"/>
            <p:cNvSpPr>
              <a:spLocks noChangeAspect="1"/>
            </p:cNvSpPr>
            <p:nvPr userDrawn="1"/>
          </p:nvSpPr>
          <p:spPr>
            <a:xfrm>
              <a:off x="5204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椭圆 7"/>
            <p:cNvSpPr>
              <a:spLocks noChangeAspect="1"/>
            </p:cNvSpPr>
            <p:nvPr userDrawn="1"/>
          </p:nvSpPr>
          <p:spPr>
            <a:xfrm>
              <a:off x="7807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椭圆 8"/>
            <p:cNvSpPr>
              <a:spLocks noChangeAspect="1"/>
            </p:cNvSpPr>
            <p:nvPr userDrawn="1"/>
          </p:nvSpPr>
          <p:spPr>
            <a:xfrm>
              <a:off x="10409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椭圆 9"/>
            <p:cNvSpPr>
              <a:spLocks noChangeAspect="1"/>
            </p:cNvSpPr>
            <p:nvPr userDrawn="1"/>
          </p:nvSpPr>
          <p:spPr>
            <a:xfrm>
              <a:off x="13012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椭圆 10"/>
            <p:cNvSpPr>
              <a:spLocks noChangeAspect="1"/>
            </p:cNvSpPr>
            <p:nvPr userDrawn="1"/>
          </p:nvSpPr>
          <p:spPr>
            <a:xfrm>
              <a:off x="15614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椭圆 11"/>
            <p:cNvSpPr>
              <a:spLocks noChangeAspect="1"/>
            </p:cNvSpPr>
            <p:nvPr userDrawn="1"/>
          </p:nvSpPr>
          <p:spPr>
            <a:xfrm>
              <a:off x="18217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椭圆 12"/>
            <p:cNvSpPr>
              <a:spLocks noChangeAspect="1"/>
            </p:cNvSpPr>
            <p:nvPr userDrawn="1"/>
          </p:nvSpPr>
          <p:spPr>
            <a:xfrm>
              <a:off x="20819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椭圆 13"/>
            <p:cNvSpPr>
              <a:spLocks noChangeAspect="1"/>
            </p:cNvSpPr>
            <p:nvPr userDrawn="1"/>
          </p:nvSpPr>
          <p:spPr>
            <a:xfrm>
              <a:off x="23421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椭圆 14"/>
            <p:cNvSpPr>
              <a:spLocks noChangeAspect="1"/>
            </p:cNvSpPr>
            <p:nvPr userDrawn="1"/>
          </p:nvSpPr>
          <p:spPr>
            <a:xfrm>
              <a:off x="26024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椭圆 15"/>
            <p:cNvSpPr>
              <a:spLocks noChangeAspect="1"/>
            </p:cNvSpPr>
            <p:nvPr userDrawn="1"/>
          </p:nvSpPr>
          <p:spPr>
            <a:xfrm>
              <a:off x="28626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椭圆 16"/>
            <p:cNvSpPr>
              <a:spLocks noChangeAspect="1"/>
            </p:cNvSpPr>
            <p:nvPr userDrawn="1"/>
          </p:nvSpPr>
          <p:spPr>
            <a:xfrm>
              <a:off x="31229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椭圆 17"/>
            <p:cNvSpPr>
              <a:spLocks noChangeAspect="1"/>
            </p:cNvSpPr>
            <p:nvPr userDrawn="1"/>
          </p:nvSpPr>
          <p:spPr>
            <a:xfrm>
              <a:off x="33831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椭圆 18"/>
            <p:cNvSpPr>
              <a:spLocks noChangeAspect="1"/>
            </p:cNvSpPr>
            <p:nvPr userDrawn="1"/>
          </p:nvSpPr>
          <p:spPr>
            <a:xfrm>
              <a:off x="36434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9"/>
            <p:cNvSpPr>
              <a:spLocks noChangeAspect="1"/>
            </p:cNvSpPr>
            <p:nvPr userDrawn="1"/>
          </p:nvSpPr>
          <p:spPr>
            <a:xfrm>
              <a:off x="39036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/>
            <p:cNvSpPr>
              <a:spLocks noChangeAspect="1"/>
            </p:cNvSpPr>
            <p:nvPr userDrawn="1"/>
          </p:nvSpPr>
          <p:spPr>
            <a:xfrm>
              <a:off x="41639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21"/>
            <p:cNvSpPr>
              <a:spLocks noChangeAspect="1"/>
            </p:cNvSpPr>
            <p:nvPr userDrawn="1"/>
          </p:nvSpPr>
          <p:spPr>
            <a:xfrm>
              <a:off x="44241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椭圆 22"/>
            <p:cNvSpPr>
              <a:spLocks noChangeAspect="1"/>
            </p:cNvSpPr>
            <p:nvPr userDrawn="1"/>
          </p:nvSpPr>
          <p:spPr>
            <a:xfrm>
              <a:off x="46843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椭圆 23"/>
            <p:cNvSpPr>
              <a:spLocks noChangeAspect="1"/>
            </p:cNvSpPr>
            <p:nvPr userDrawn="1"/>
          </p:nvSpPr>
          <p:spPr>
            <a:xfrm>
              <a:off x="49446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椭圆 24"/>
            <p:cNvSpPr>
              <a:spLocks noChangeAspect="1"/>
            </p:cNvSpPr>
            <p:nvPr userDrawn="1"/>
          </p:nvSpPr>
          <p:spPr>
            <a:xfrm>
              <a:off x="52048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椭圆 25"/>
            <p:cNvSpPr>
              <a:spLocks noChangeAspect="1"/>
            </p:cNvSpPr>
            <p:nvPr userDrawn="1"/>
          </p:nvSpPr>
          <p:spPr>
            <a:xfrm>
              <a:off x="546512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椭圆 26"/>
            <p:cNvSpPr>
              <a:spLocks noChangeAspect="1"/>
            </p:cNvSpPr>
            <p:nvPr userDrawn="1"/>
          </p:nvSpPr>
          <p:spPr>
            <a:xfrm>
              <a:off x="572536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" name="椭圆 27"/>
            <p:cNvSpPr>
              <a:spLocks noChangeAspect="1"/>
            </p:cNvSpPr>
            <p:nvPr userDrawn="1"/>
          </p:nvSpPr>
          <p:spPr>
            <a:xfrm>
              <a:off x="598561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椭圆 28"/>
            <p:cNvSpPr>
              <a:spLocks noChangeAspect="1"/>
            </p:cNvSpPr>
            <p:nvPr userDrawn="1"/>
          </p:nvSpPr>
          <p:spPr>
            <a:xfrm>
              <a:off x="624585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椭圆 29"/>
            <p:cNvSpPr>
              <a:spLocks noChangeAspect="1"/>
            </p:cNvSpPr>
            <p:nvPr userDrawn="1"/>
          </p:nvSpPr>
          <p:spPr>
            <a:xfrm>
              <a:off x="650610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椭圆 30"/>
            <p:cNvSpPr>
              <a:spLocks noChangeAspect="1"/>
            </p:cNvSpPr>
            <p:nvPr userDrawn="1"/>
          </p:nvSpPr>
          <p:spPr>
            <a:xfrm>
              <a:off x="67663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椭圆 31"/>
            <p:cNvSpPr>
              <a:spLocks noChangeAspect="1"/>
            </p:cNvSpPr>
            <p:nvPr userDrawn="1"/>
          </p:nvSpPr>
          <p:spPr>
            <a:xfrm>
              <a:off x="70265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椭圆 32"/>
            <p:cNvSpPr>
              <a:spLocks noChangeAspect="1"/>
            </p:cNvSpPr>
            <p:nvPr userDrawn="1"/>
          </p:nvSpPr>
          <p:spPr>
            <a:xfrm>
              <a:off x="72868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椭圆 33"/>
            <p:cNvSpPr>
              <a:spLocks noChangeAspect="1"/>
            </p:cNvSpPr>
            <p:nvPr userDrawn="1"/>
          </p:nvSpPr>
          <p:spPr>
            <a:xfrm>
              <a:off x="75470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椭圆 34"/>
            <p:cNvSpPr>
              <a:spLocks noChangeAspect="1"/>
            </p:cNvSpPr>
            <p:nvPr userDrawn="1"/>
          </p:nvSpPr>
          <p:spPr>
            <a:xfrm>
              <a:off x="78073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椭圆 35"/>
            <p:cNvSpPr>
              <a:spLocks noChangeAspect="1"/>
            </p:cNvSpPr>
            <p:nvPr userDrawn="1"/>
          </p:nvSpPr>
          <p:spPr>
            <a:xfrm>
              <a:off x="80675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椭圆 36"/>
            <p:cNvSpPr>
              <a:spLocks noChangeAspect="1"/>
            </p:cNvSpPr>
            <p:nvPr userDrawn="1"/>
          </p:nvSpPr>
          <p:spPr>
            <a:xfrm>
              <a:off x="83278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椭圆 37"/>
            <p:cNvSpPr>
              <a:spLocks noChangeAspect="1"/>
            </p:cNvSpPr>
            <p:nvPr userDrawn="1"/>
          </p:nvSpPr>
          <p:spPr>
            <a:xfrm>
              <a:off x="85880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椭圆 38"/>
            <p:cNvSpPr>
              <a:spLocks noChangeAspect="1"/>
            </p:cNvSpPr>
            <p:nvPr userDrawn="1"/>
          </p:nvSpPr>
          <p:spPr>
            <a:xfrm>
              <a:off x="88482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椭圆 39"/>
            <p:cNvSpPr>
              <a:spLocks noChangeAspect="1"/>
            </p:cNvSpPr>
            <p:nvPr userDrawn="1"/>
          </p:nvSpPr>
          <p:spPr>
            <a:xfrm>
              <a:off x="91085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1" name="椭圆 40"/>
            <p:cNvSpPr>
              <a:spLocks noChangeAspect="1"/>
            </p:cNvSpPr>
            <p:nvPr userDrawn="1"/>
          </p:nvSpPr>
          <p:spPr>
            <a:xfrm>
              <a:off x="93687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椭圆 41"/>
            <p:cNvSpPr>
              <a:spLocks noChangeAspect="1"/>
            </p:cNvSpPr>
            <p:nvPr userDrawn="1"/>
          </p:nvSpPr>
          <p:spPr>
            <a:xfrm>
              <a:off x="96290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椭圆 42"/>
            <p:cNvSpPr>
              <a:spLocks noChangeAspect="1"/>
            </p:cNvSpPr>
            <p:nvPr userDrawn="1"/>
          </p:nvSpPr>
          <p:spPr>
            <a:xfrm>
              <a:off x="98892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椭圆 43"/>
            <p:cNvSpPr>
              <a:spLocks noChangeAspect="1"/>
            </p:cNvSpPr>
            <p:nvPr userDrawn="1"/>
          </p:nvSpPr>
          <p:spPr>
            <a:xfrm>
              <a:off x="101495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椭圆 44"/>
            <p:cNvSpPr>
              <a:spLocks noChangeAspect="1"/>
            </p:cNvSpPr>
            <p:nvPr userDrawn="1"/>
          </p:nvSpPr>
          <p:spPr>
            <a:xfrm>
              <a:off x="104097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椭圆 45"/>
            <p:cNvSpPr>
              <a:spLocks noChangeAspect="1"/>
            </p:cNvSpPr>
            <p:nvPr userDrawn="1"/>
          </p:nvSpPr>
          <p:spPr>
            <a:xfrm>
              <a:off x="106700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椭圆 46"/>
            <p:cNvSpPr>
              <a:spLocks noChangeAspect="1"/>
            </p:cNvSpPr>
            <p:nvPr userDrawn="1"/>
          </p:nvSpPr>
          <p:spPr>
            <a:xfrm>
              <a:off x="109302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椭圆 47"/>
            <p:cNvSpPr>
              <a:spLocks noChangeAspect="1"/>
            </p:cNvSpPr>
            <p:nvPr userDrawn="1"/>
          </p:nvSpPr>
          <p:spPr>
            <a:xfrm>
              <a:off x="111904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椭圆 48"/>
            <p:cNvSpPr>
              <a:spLocks noChangeAspect="1"/>
            </p:cNvSpPr>
            <p:nvPr userDrawn="1"/>
          </p:nvSpPr>
          <p:spPr>
            <a:xfrm>
              <a:off x="114507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椭圆 49"/>
            <p:cNvSpPr>
              <a:spLocks noChangeAspect="1"/>
            </p:cNvSpPr>
            <p:nvPr userDrawn="1"/>
          </p:nvSpPr>
          <p:spPr>
            <a:xfrm>
              <a:off x="117109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1" name="任意多边形 50"/>
            <p:cNvSpPr>
              <a:spLocks noChangeAspect="1"/>
            </p:cNvSpPr>
            <p:nvPr userDrawn="1"/>
          </p:nvSpPr>
          <p:spPr>
            <a:xfrm>
              <a:off x="11971228" y="6418402"/>
              <a:ext cx="220772" cy="288000"/>
            </a:xfrm>
            <a:custGeom>
              <a:avLst/>
              <a:gdLst>
                <a:gd name="connsiteX0" fmla="*/ 144000 w 220772"/>
                <a:gd name="connsiteY0" fmla="*/ 0 h 288000"/>
                <a:gd name="connsiteX1" fmla="*/ 200051 w 220772"/>
                <a:gd name="connsiteY1" fmla="*/ 11316 h 288000"/>
                <a:gd name="connsiteX2" fmla="*/ 220772 w 220772"/>
                <a:gd name="connsiteY2" fmla="*/ 25287 h 288000"/>
                <a:gd name="connsiteX3" fmla="*/ 220772 w 220772"/>
                <a:gd name="connsiteY3" fmla="*/ 262714 h 288000"/>
                <a:gd name="connsiteX4" fmla="*/ 200051 w 220772"/>
                <a:gd name="connsiteY4" fmla="*/ 276684 h 288000"/>
                <a:gd name="connsiteX5" fmla="*/ 144000 w 220772"/>
                <a:gd name="connsiteY5" fmla="*/ 288000 h 288000"/>
                <a:gd name="connsiteX6" fmla="*/ 0 w 220772"/>
                <a:gd name="connsiteY6" fmla="*/ 144000 h 288000"/>
                <a:gd name="connsiteX7" fmla="*/ 144000 w 220772"/>
                <a:gd name="connsiteY7" fmla="*/ 0 h 2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772" h="288000">
                  <a:moveTo>
                    <a:pt x="144000" y="0"/>
                  </a:moveTo>
                  <a:cubicBezTo>
                    <a:pt x="163882" y="0"/>
                    <a:pt x="182823" y="4030"/>
                    <a:pt x="200051" y="11316"/>
                  </a:cubicBezTo>
                  <a:lnTo>
                    <a:pt x="220772" y="25287"/>
                  </a:lnTo>
                  <a:lnTo>
                    <a:pt x="220772" y="262714"/>
                  </a:lnTo>
                  <a:lnTo>
                    <a:pt x="200051" y="276684"/>
                  </a:lnTo>
                  <a:cubicBezTo>
                    <a:pt x="182823" y="283971"/>
                    <a:pt x="163882" y="288000"/>
                    <a:pt x="144000" y="288000"/>
                  </a:cubicBezTo>
                  <a:cubicBezTo>
                    <a:pt x="64471" y="288000"/>
                    <a:pt x="0" y="223529"/>
                    <a:pt x="0" y="144000"/>
                  </a:cubicBezTo>
                  <a:cubicBezTo>
                    <a:pt x="0" y="64471"/>
                    <a:pt x="64471" y="0"/>
                    <a:pt x="144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58" name="组合 57"/>
          <p:cNvGrpSpPr/>
          <p:nvPr userDrawn="1"/>
        </p:nvGrpSpPr>
        <p:grpSpPr>
          <a:xfrm>
            <a:off x="867463" y="3989791"/>
            <a:ext cx="850924" cy="1334447"/>
            <a:chOff x="2830069" y="3699923"/>
            <a:chExt cx="979931" cy="1557877"/>
          </a:xfrm>
        </p:grpSpPr>
        <p:sp>
          <p:nvSpPr>
            <p:cNvPr id="54" name="矩形 53"/>
            <p:cNvSpPr/>
            <p:nvPr userDrawn="1"/>
          </p:nvSpPr>
          <p:spPr>
            <a:xfrm>
              <a:off x="2830100" y="5048250"/>
              <a:ext cx="979900" cy="209550"/>
            </a:xfrm>
            <a:custGeom>
              <a:avLst/>
              <a:gdLst>
                <a:gd name="connsiteX0" fmla="*/ 0 w 1728366"/>
                <a:gd name="connsiteY0" fmla="*/ 0 h 342900"/>
                <a:gd name="connsiteX1" fmla="*/ 1728366 w 1728366"/>
                <a:gd name="connsiteY1" fmla="*/ 0 h 342900"/>
                <a:gd name="connsiteX2" fmla="*/ 1728366 w 1728366"/>
                <a:gd name="connsiteY2" fmla="*/ 342900 h 342900"/>
                <a:gd name="connsiteX3" fmla="*/ 0 w 1728366"/>
                <a:gd name="connsiteY3" fmla="*/ 342900 h 342900"/>
                <a:gd name="connsiteX4" fmla="*/ 0 w 1728366"/>
                <a:gd name="connsiteY4" fmla="*/ 0 h 342900"/>
                <a:gd name="connsiteX0-1" fmla="*/ 0 w 1728366"/>
                <a:gd name="connsiteY0-2" fmla="*/ 0 h 342900"/>
                <a:gd name="connsiteX1-3" fmla="*/ 1728366 w 1728366"/>
                <a:gd name="connsiteY1-4" fmla="*/ 0 h 342900"/>
                <a:gd name="connsiteX2-5" fmla="*/ 1423566 w 1728366"/>
                <a:gd name="connsiteY2-6" fmla="*/ 342900 h 342900"/>
                <a:gd name="connsiteX3-7" fmla="*/ 0 w 1728366"/>
                <a:gd name="connsiteY3-8" fmla="*/ 342900 h 342900"/>
                <a:gd name="connsiteX4-9" fmla="*/ 0 w 1728366"/>
                <a:gd name="connsiteY4-10" fmla="*/ 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8366" h="342900">
                  <a:moveTo>
                    <a:pt x="0" y="0"/>
                  </a:moveTo>
                  <a:lnTo>
                    <a:pt x="1728366" y="0"/>
                  </a:lnTo>
                  <a:lnTo>
                    <a:pt x="1423566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71000">
                  <a:srgbClr val="D4D7D8"/>
                </a:gs>
                <a:gs pos="100000">
                  <a:srgbClr val="CBCFD0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63500" dir="54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5" name="直角三角形 54"/>
            <p:cNvSpPr/>
            <p:nvPr userDrawn="1"/>
          </p:nvSpPr>
          <p:spPr>
            <a:xfrm>
              <a:off x="3383172" y="3897433"/>
              <a:ext cx="385194" cy="1112898"/>
            </a:xfrm>
            <a:prstGeom prst="rtTriangle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D0D3D4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139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6" name="直角三角形 55"/>
            <p:cNvSpPr/>
            <p:nvPr userDrawn="1"/>
          </p:nvSpPr>
          <p:spPr>
            <a:xfrm flipH="1">
              <a:off x="2830069" y="3699923"/>
              <a:ext cx="506270" cy="1232150"/>
            </a:xfrm>
            <a:custGeom>
              <a:avLst/>
              <a:gdLst>
                <a:gd name="connsiteX0" fmla="*/ 0 w 592488"/>
                <a:gd name="connsiteY0" fmla="*/ 1353494 h 1353494"/>
                <a:gd name="connsiteX1" fmla="*/ 0 w 592488"/>
                <a:gd name="connsiteY1" fmla="*/ 0 h 1353494"/>
                <a:gd name="connsiteX2" fmla="*/ 592488 w 592488"/>
                <a:gd name="connsiteY2" fmla="*/ 1353494 h 1353494"/>
                <a:gd name="connsiteX3" fmla="*/ 0 w 592488"/>
                <a:gd name="connsiteY3" fmla="*/ 1353494 h 1353494"/>
                <a:gd name="connsiteX0-1" fmla="*/ 0 w 592488"/>
                <a:gd name="connsiteY0-2" fmla="*/ 1353494 h 1353494"/>
                <a:gd name="connsiteX1-3" fmla="*/ 0 w 592488"/>
                <a:gd name="connsiteY1-4" fmla="*/ 0 h 1353494"/>
                <a:gd name="connsiteX2-5" fmla="*/ 346134 w 592488"/>
                <a:gd name="connsiteY2-6" fmla="*/ 762000 h 1353494"/>
                <a:gd name="connsiteX3-7" fmla="*/ 592488 w 592488"/>
                <a:gd name="connsiteY3-8" fmla="*/ 1353494 h 1353494"/>
                <a:gd name="connsiteX4" fmla="*/ 0 w 592488"/>
                <a:gd name="connsiteY4" fmla="*/ 1353494 h 1353494"/>
                <a:gd name="connsiteX0-9" fmla="*/ 0 w 592488"/>
                <a:gd name="connsiteY0-10" fmla="*/ 1353494 h 1353494"/>
                <a:gd name="connsiteX1-11" fmla="*/ 0 w 592488"/>
                <a:gd name="connsiteY1-12" fmla="*/ 0 h 1353494"/>
                <a:gd name="connsiteX2-13" fmla="*/ 412809 w 592488"/>
                <a:gd name="connsiteY2-14" fmla="*/ 685800 h 1353494"/>
                <a:gd name="connsiteX3-15" fmla="*/ 592488 w 592488"/>
                <a:gd name="connsiteY3-16" fmla="*/ 1353494 h 1353494"/>
                <a:gd name="connsiteX4-17" fmla="*/ 0 w 592488"/>
                <a:gd name="connsiteY4-18" fmla="*/ 1353494 h 1353494"/>
                <a:gd name="connsiteX0-19" fmla="*/ 0 w 609977"/>
                <a:gd name="connsiteY0-20" fmla="*/ 1367712 h 1367712"/>
                <a:gd name="connsiteX1-21" fmla="*/ 0 w 609977"/>
                <a:gd name="connsiteY1-22" fmla="*/ 14218 h 1367712"/>
                <a:gd name="connsiteX2-23" fmla="*/ 412809 w 609977"/>
                <a:gd name="connsiteY2-24" fmla="*/ 700018 h 1367712"/>
                <a:gd name="connsiteX3-25" fmla="*/ 592488 w 609977"/>
                <a:gd name="connsiteY3-26" fmla="*/ 1367712 h 1367712"/>
                <a:gd name="connsiteX4-27" fmla="*/ 0 w 609977"/>
                <a:gd name="connsiteY4-28" fmla="*/ 1367712 h 1367712"/>
                <a:gd name="connsiteX0-29" fmla="*/ 0 w 602575"/>
                <a:gd name="connsiteY0-30" fmla="*/ 1383386 h 1383386"/>
                <a:gd name="connsiteX1-31" fmla="*/ 0 w 602575"/>
                <a:gd name="connsiteY1-32" fmla="*/ 29892 h 1383386"/>
                <a:gd name="connsiteX2-33" fmla="*/ 260409 w 602575"/>
                <a:gd name="connsiteY2-34" fmla="*/ 363267 h 1383386"/>
                <a:gd name="connsiteX3-35" fmla="*/ 592488 w 602575"/>
                <a:gd name="connsiteY3-36" fmla="*/ 1383386 h 1383386"/>
                <a:gd name="connsiteX4-37" fmla="*/ 0 w 602575"/>
                <a:gd name="connsiteY4-38" fmla="*/ 1383386 h 1383386"/>
                <a:gd name="connsiteX0-39" fmla="*/ 0 w 609222"/>
                <a:gd name="connsiteY0-40" fmla="*/ 1393476 h 1393476"/>
                <a:gd name="connsiteX1-41" fmla="*/ 0 w 609222"/>
                <a:gd name="connsiteY1-42" fmla="*/ 39982 h 1393476"/>
                <a:gd name="connsiteX2-43" fmla="*/ 403284 w 609222"/>
                <a:gd name="connsiteY2-44" fmla="*/ 287632 h 1393476"/>
                <a:gd name="connsiteX3-45" fmla="*/ 592488 w 609222"/>
                <a:gd name="connsiteY3-46" fmla="*/ 1393476 h 1393476"/>
                <a:gd name="connsiteX4-47" fmla="*/ 0 w 609222"/>
                <a:gd name="connsiteY4-48" fmla="*/ 1393476 h 1393476"/>
                <a:gd name="connsiteX0-49" fmla="*/ 0 w 609222"/>
                <a:gd name="connsiteY0-50" fmla="*/ 1696297 h 1696297"/>
                <a:gd name="connsiteX1-51" fmla="*/ 0 w 609222"/>
                <a:gd name="connsiteY1-52" fmla="*/ 18953 h 1696297"/>
                <a:gd name="connsiteX2-53" fmla="*/ 403284 w 609222"/>
                <a:gd name="connsiteY2-54" fmla="*/ 590453 h 1696297"/>
                <a:gd name="connsiteX3-55" fmla="*/ 592488 w 609222"/>
                <a:gd name="connsiteY3-56" fmla="*/ 1696297 h 1696297"/>
                <a:gd name="connsiteX4-57" fmla="*/ 0 w 609222"/>
                <a:gd name="connsiteY4-58" fmla="*/ 1696297 h 1696297"/>
                <a:gd name="connsiteX0-59" fmla="*/ 0 w 609222"/>
                <a:gd name="connsiteY0-60" fmla="*/ 1677344 h 1677344"/>
                <a:gd name="connsiteX1-61" fmla="*/ 0 w 609222"/>
                <a:gd name="connsiteY1-62" fmla="*/ 0 h 1677344"/>
                <a:gd name="connsiteX2-63" fmla="*/ 403284 w 609222"/>
                <a:gd name="connsiteY2-64" fmla="*/ 571500 h 1677344"/>
                <a:gd name="connsiteX3-65" fmla="*/ 592488 w 609222"/>
                <a:gd name="connsiteY3-66" fmla="*/ 1677344 h 1677344"/>
                <a:gd name="connsiteX4-67" fmla="*/ 0 w 609222"/>
                <a:gd name="connsiteY4-68" fmla="*/ 1677344 h 1677344"/>
                <a:gd name="connsiteX0-69" fmla="*/ 0 w 623281"/>
                <a:gd name="connsiteY0-70" fmla="*/ 1677344 h 1677344"/>
                <a:gd name="connsiteX1-71" fmla="*/ 0 w 623281"/>
                <a:gd name="connsiteY1-72" fmla="*/ 0 h 1677344"/>
                <a:gd name="connsiteX2-73" fmla="*/ 508043 w 623281"/>
                <a:gd name="connsiteY2-74" fmla="*/ 1077019 h 1677344"/>
                <a:gd name="connsiteX3-75" fmla="*/ 592488 w 623281"/>
                <a:gd name="connsiteY3-76" fmla="*/ 1677344 h 1677344"/>
                <a:gd name="connsiteX4-77" fmla="*/ 0 w 623281"/>
                <a:gd name="connsiteY4-78" fmla="*/ 1677344 h 1677344"/>
                <a:gd name="connsiteX0-79" fmla="*/ 0 w 623281"/>
                <a:gd name="connsiteY0-80" fmla="*/ 1677344 h 1677344"/>
                <a:gd name="connsiteX1-81" fmla="*/ 0 w 623281"/>
                <a:gd name="connsiteY1-82" fmla="*/ 0 h 1677344"/>
                <a:gd name="connsiteX2-83" fmla="*/ 508043 w 623281"/>
                <a:gd name="connsiteY2-84" fmla="*/ 1077019 h 1677344"/>
                <a:gd name="connsiteX3-85" fmla="*/ 592488 w 623281"/>
                <a:gd name="connsiteY3-86" fmla="*/ 1677344 h 1677344"/>
                <a:gd name="connsiteX4-87" fmla="*/ 0 w 623281"/>
                <a:gd name="connsiteY4-88" fmla="*/ 1677344 h 1677344"/>
                <a:gd name="connsiteX0-89" fmla="*/ 0 w 623281"/>
                <a:gd name="connsiteY0-90" fmla="*/ 1685266 h 1685266"/>
                <a:gd name="connsiteX1-91" fmla="*/ 0 w 623281"/>
                <a:gd name="connsiteY1-92" fmla="*/ 7922 h 1685266"/>
                <a:gd name="connsiteX2-93" fmla="*/ 508043 w 623281"/>
                <a:gd name="connsiteY2-94" fmla="*/ 1084941 h 1685266"/>
                <a:gd name="connsiteX3-95" fmla="*/ 592488 w 623281"/>
                <a:gd name="connsiteY3-96" fmla="*/ 1685266 h 1685266"/>
                <a:gd name="connsiteX4-97" fmla="*/ 0 w 623281"/>
                <a:gd name="connsiteY4-98" fmla="*/ 1685266 h 1685266"/>
                <a:gd name="connsiteX0-99" fmla="*/ 0 w 619092"/>
                <a:gd name="connsiteY0-100" fmla="*/ 1685359 h 1685359"/>
                <a:gd name="connsiteX1-101" fmla="*/ 0 w 619092"/>
                <a:gd name="connsiteY1-102" fmla="*/ 8015 h 1685359"/>
                <a:gd name="connsiteX2-103" fmla="*/ 508043 w 619092"/>
                <a:gd name="connsiteY2-104" fmla="*/ 1085034 h 1685359"/>
                <a:gd name="connsiteX3-105" fmla="*/ 592488 w 619092"/>
                <a:gd name="connsiteY3-106" fmla="*/ 1685359 h 1685359"/>
                <a:gd name="connsiteX4-107" fmla="*/ 0 w 619092"/>
                <a:gd name="connsiteY4-108" fmla="*/ 1685359 h 1685359"/>
                <a:gd name="connsiteX0-109" fmla="*/ 0 w 642532"/>
                <a:gd name="connsiteY0-110" fmla="*/ 1685117 h 1707585"/>
                <a:gd name="connsiteX1-111" fmla="*/ 0 w 642532"/>
                <a:gd name="connsiteY1-112" fmla="*/ 7773 h 1707585"/>
                <a:gd name="connsiteX2-113" fmla="*/ 508043 w 642532"/>
                <a:gd name="connsiteY2-114" fmla="*/ 1084792 h 1707585"/>
                <a:gd name="connsiteX3-115" fmla="*/ 615768 w 642532"/>
                <a:gd name="connsiteY3-116" fmla="*/ 1707585 h 1707585"/>
                <a:gd name="connsiteX4-117" fmla="*/ 0 w 642532"/>
                <a:gd name="connsiteY4-118" fmla="*/ 1685117 h 1707585"/>
                <a:gd name="connsiteX0-119" fmla="*/ 0 w 631915"/>
                <a:gd name="connsiteY0-120" fmla="*/ 1686878 h 1709346"/>
                <a:gd name="connsiteX1-121" fmla="*/ 0 w 631915"/>
                <a:gd name="connsiteY1-122" fmla="*/ 9534 h 1709346"/>
                <a:gd name="connsiteX2-123" fmla="*/ 414924 w 631915"/>
                <a:gd name="connsiteY2-124" fmla="*/ 906812 h 1709346"/>
                <a:gd name="connsiteX3-125" fmla="*/ 615768 w 631915"/>
                <a:gd name="connsiteY3-126" fmla="*/ 1709346 h 1709346"/>
                <a:gd name="connsiteX4-127" fmla="*/ 0 w 631915"/>
                <a:gd name="connsiteY4-128" fmla="*/ 1686878 h 1709346"/>
                <a:gd name="connsiteX0-129" fmla="*/ 0 w 647344"/>
                <a:gd name="connsiteY0-130" fmla="*/ 1688444 h 1710912"/>
                <a:gd name="connsiteX1-131" fmla="*/ 0 w 647344"/>
                <a:gd name="connsiteY1-132" fmla="*/ 11100 h 1710912"/>
                <a:gd name="connsiteX2-133" fmla="*/ 531322 w 647344"/>
                <a:gd name="connsiteY2-134" fmla="*/ 796041 h 1710912"/>
                <a:gd name="connsiteX3-135" fmla="*/ 615768 w 647344"/>
                <a:gd name="connsiteY3-136" fmla="*/ 1710912 h 1710912"/>
                <a:gd name="connsiteX4-137" fmla="*/ 0 w 647344"/>
                <a:gd name="connsiteY4-138" fmla="*/ 1688444 h 1710912"/>
                <a:gd name="connsiteX0-139" fmla="*/ 47123 w 694805"/>
                <a:gd name="connsiteY0-140" fmla="*/ 1846779 h 1869247"/>
                <a:gd name="connsiteX1-141" fmla="*/ 47123 w 694805"/>
                <a:gd name="connsiteY1-142" fmla="*/ 169435 h 1869247"/>
                <a:gd name="connsiteX2-143" fmla="*/ 37289 w 694805"/>
                <a:gd name="connsiteY2-144" fmla="*/ 146153 h 1869247"/>
                <a:gd name="connsiteX3-145" fmla="*/ 578445 w 694805"/>
                <a:gd name="connsiteY3-146" fmla="*/ 954376 h 1869247"/>
                <a:gd name="connsiteX4-147" fmla="*/ 662891 w 694805"/>
                <a:gd name="connsiteY4-148" fmla="*/ 1869247 h 1869247"/>
                <a:gd name="connsiteX5" fmla="*/ 47123 w 694805"/>
                <a:gd name="connsiteY5" fmla="*/ 1846779 h 1869247"/>
                <a:gd name="connsiteX0-149" fmla="*/ 9788 w 655535"/>
                <a:gd name="connsiteY0-150" fmla="*/ 2128279 h 2150747"/>
                <a:gd name="connsiteX1-151" fmla="*/ 9788 w 655535"/>
                <a:gd name="connsiteY1-152" fmla="*/ 450935 h 2150747"/>
                <a:gd name="connsiteX2-153" fmla="*/ 58057 w 655535"/>
                <a:gd name="connsiteY2-154" fmla="*/ 34472 h 2150747"/>
                <a:gd name="connsiteX3-155" fmla="*/ 541110 w 655535"/>
                <a:gd name="connsiteY3-156" fmla="*/ 1235876 h 2150747"/>
                <a:gd name="connsiteX4-157" fmla="*/ 625556 w 655535"/>
                <a:gd name="connsiteY4-158" fmla="*/ 2150747 h 2150747"/>
                <a:gd name="connsiteX5-159" fmla="*/ 9788 w 655535"/>
                <a:gd name="connsiteY5-160" fmla="*/ 2128279 h 2150747"/>
                <a:gd name="connsiteX0-161" fmla="*/ 74 w 645821"/>
                <a:gd name="connsiteY0-162" fmla="*/ 2093807 h 2116275"/>
                <a:gd name="connsiteX1-163" fmla="*/ 74 w 645821"/>
                <a:gd name="connsiteY1-164" fmla="*/ 416463 h 2116275"/>
                <a:gd name="connsiteX2-165" fmla="*/ 48343 w 645821"/>
                <a:gd name="connsiteY2-166" fmla="*/ 0 h 2116275"/>
                <a:gd name="connsiteX3-167" fmla="*/ 531396 w 645821"/>
                <a:gd name="connsiteY3-168" fmla="*/ 1201404 h 2116275"/>
                <a:gd name="connsiteX4-169" fmla="*/ 615842 w 645821"/>
                <a:gd name="connsiteY4-170" fmla="*/ 2116275 h 2116275"/>
                <a:gd name="connsiteX5-171" fmla="*/ 74 w 645821"/>
                <a:gd name="connsiteY5-172" fmla="*/ 2093807 h 2116275"/>
                <a:gd name="connsiteX0-173" fmla="*/ 0 w 645747"/>
                <a:gd name="connsiteY0-174" fmla="*/ 2093807 h 2116275"/>
                <a:gd name="connsiteX1-175" fmla="*/ 48269 w 645747"/>
                <a:gd name="connsiteY1-176" fmla="*/ 0 h 2116275"/>
                <a:gd name="connsiteX2-177" fmla="*/ 531322 w 645747"/>
                <a:gd name="connsiteY2-178" fmla="*/ 1201404 h 2116275"/>
                <a:gd name="connsiteX3-179" fmla="*/ 615768 w 645747"/>
                <a:gd name="connsiteY3-180" fmla="*/ 2116275 h 2116275"/>
                <a:gd name="connsiteX4-181" fmla="*/ 0 w 645747"/>
                <a:gd name="connsiteY4-182" fmla="*/ 2093807 h 2116275"/>
                <a:gd name="connsiteX0-183" fmla="*/ 0 w 646294"/>
                <a:gd name="connsiteY0-184" fmla="*/ 2108995 h 2131463"/>
                <a:gd name="connsiteX1-185" fmla="*/ 31366 w 646294"/>
                <a:gd name="connsiteY1-186" fmla="*/ 0 h 2131463"/>
                <a:gd name="connsiteX2-187" fmla="*/ 531322 w 646294"/>
                <a:gd name="connsiteY2-188" fmla="*/ 1216592 h 2131463"/>
                <a:gd name="connsiteX3-189" fmla="*/ 615768 w 646294"/>
                <a:gd name="connsiteY3-190" fmla="*/ 2131463 h 2131463"/>
                <a:gd name="connsiteX4-191" fmla="*/ 0 w 646294"/>
                <a:gd name="connsiteY4-192" fmla="*/ 2108995 h 2131463"/>
                <a:gd name="connsiteX0-193" fmla="*/ 0 w 647139"/>
                <a:gd name="connsiteY0-194" fmla="*/ 2124183 h 2146651"/>
                <a:gd name="connsiteX1-195" fmla="*/ 6011 w 647139"/>
                <a:gd name="connsiteY1-196" fmla="*/ 0 h 2146651"/>
                <a:gd name="connsiteX2-197" fmla="*/ 531322 w 647139"/>
                <a:gd name="connsiteY2-198" fmla="*/ 1231780 h 2146651"/>
                <a:gd name="connsiteX3-199" fmla="*/ 615768 w 647139"/>
                <a:gd name="connsiteY3-200" fmla="*/ 2146651 h 2146651"/>
                <a:gd name="connsiteX4-201" fmla="*/ 0 w 647139"/>
                <a:gd name="connsiteY4-202" fmla="*/ 2124183 h 2146651"/>
                <a:gd name="connsiteX0-203" fmla="*/ 0 w 653969"/>
                <a:gd name="connsiteY0-204" fmla="*/ 2124183 h 2124183"/>
                <a:gd name="connsiteX1-205" fmla="*/ 6011 w 653969"/>
                <a:gd name="connsiteY1-206" fmla="*/ 0 h 2124183"/>
                <a:gd name="connsiteX2-207" fmla="*/ 531322 w 653969"/>
                <a:gd name="connsiteY2-208" fmla="*/ 1231780 h 2124183"/>
                <a:gd name="connsiteX3-209" fmla="*/ 624220 w 653969"/>
                <a:gd name="connsiteY3-210" fmla="*/ 2123869 h 2124183"/>
                <a:gd name="connsiteX4-211" fmla="*/ 0 w 653969"/>
                <a:gd name="connsiteY4-212" fmla="*/ 2124183 h 2124183"/>
                <a:gd name="connsiteX0-213" fmla="*/ 0 w 637722"/>
                <a:gd name="connsiteY0-214" fmla="*/ 2124183 h 2124183"/>
                <a:gd name="connsiteX1-215" fmla="*/ 6011 w 637722"/>
                <a:gd name="connsiteY1-216" fmla="*/ 0 h 2124183"/>
                <a:gd name="connsiteX2-217" fmla="*/ 378617 w 637722"/>
                <a:gd name="connsiteY2-218" fmla="*/ 935610 h 2124183"/>
                <a:gd name="connsiteX3-219" fmla="*/ 624220 w 637722"/>
                <a:gd name="connsiteY3-220" fmla="*/ 2123869 h 2124183"/>
                <a:gd name="connsiteX4-221" fmla="*/ 0 w 637722"/>
                <a:gd name="connsiteY4-222" fmla="*/ 2124183 h 2124183"/>
                <a:gd name="connsiteX0-223" fmla="*/ 0 w 639837"/>
                <a:gd name="connsiteY0-224" fmla="*/ 2124183 h 2124183"/>
                <a:gd name="connsiteX1-225" fmla="*/ 6011 w 639837"/>
                <a:gd name="connsiteY1-226" fmla="*/ 0 h 2124183"/>
                <a:gd name="connsiteX2-227" fmla="*/ 415266 w 639837"/>
                <a:gd name="connsiteY2-228" fmla="*/ 935610 h 2124183"/>
                <a:gd name="connsiteX3-229" fmla="*/ 624220 w 639837"/>
                <a:gd name="connsiteY3-230" fmla="*/ 2123869 h 2124183"/>
                <a:gd name="connsiteX4-231" fmla="*/ 0 w 639837"/>
                <a:gd name="connsiteY4-232" fmla="*/ 2124183 h 2124183"/>
                <a:gd name="connsiteX0-233" fmla="*/ 0 w 624592"/>
                <a:gd name="connsiteY0-234" fmla="*/ 2124183 h 2124183"/>
                <a:gd name="connsiteX1-235" fmla="*/ 6011 w 624592"/>
                <a:gd name="connsiteY1-236" fmla="*/ 0 h 2124183"/>
                <a:gd name="connsiteX2-237" fmla="*/ 415266 w 624592"/>
                <a:gd name="connsiteY2-238" fmla="*/ 935610 h 2124183"/>
                <a:gd name="connsiteX3-239" fmla="*/ 624220 w 624592"/>
                <a:gd name="connsiteY3-240" fmla="*/ 2123869 h 2124183"/>
                <a:gd name="connsiteX4-241" fmla="*/ 0 w 624592"/>
                <a:gd name="connsiteY4-242" fmla="*/ 2124183 h 2124183"/>
                <a:gd name="connsiteX0-243" fmla="*/ 0 w 624730"/>
                <a:gd name="connsiteY0-244" fmla="*/ 2124183 h 2124183"/>
                <a:gd name="connsiteX1-245" fmla="*/ 6011 w 624730"/>
                <a:gd name="connsiteY1-246" fmla="*/ 0 h 2124183"/>
                <a:gd name="connsiteX2-247" fmla="*/ 448036 w 624730"/>
                <a:gd name="connsiteY2-248" fmla="*/ 1006287 h 2124183"/>
                <a:gd name="connsiteX3-249" fmla="*/ 624220 w 624730"/>
                <a:gd name="connsiteY3-250" fmla="*/ 2123869 h 2124183"/>
                <a:gd name="connsiteX4-251" fmla="*/ 0 w 624730"/>
                <a:gd name="connsiteY4-252" fmla="*/ 2124183 h 2124183"/>
                <a:gd name="connsiteX0-253" fmla="*/ 0 w 624674"/>
                <a:gd name="connsiteY0-254" fmla="*/ 2124183 h 2124183"/>
                <a:gd name="connsiteX1-255" fmla="*/ 6011 w 624674"/>
                <a:gd name="connsiteY1-256" fmla="*/ 0 h 2124183"/>
                <a:gd name="connsiteX2-257" fmla="*/ 437112 w 624674"/>
                <a:gd name="connsiteY2-258" fmla="*/ 1062828 h 2124183"/>
                <a:gd name="connsiteX3-259" fmla="*/ 624220 w 624674"/>
                <a:gd name="connsiteY3-260" fmla="*/ 2123869 h 2124183"/>
                <a:gd name="connsiteX4-261" fmla="*/ 0 w 624674"/>
                <a:gd name="connsiteY4-262" fmla="*/ 2124183 h 2124183"/>
                <a:gd name="connsiteX0-263" fmla="*/ 0 w 624630"/>
                <a:gd name="connsiteY0-264" fmla="*/ 2124183 h 2124183"/>
                <a:gd name="connsiteX1-265" fmla="*/ 6011 w 624630"/>
                <a:gd name="connsiteY1-266" fmla="*/ 0 h 2124183"/>
                <a:gd name="connsiteX2-267" fmla="*/ 437112 w 624630"/>
                <a:gd name="connsiteY2-268" fmla="*/ 1062828 h 2124183"/>
                <a:gd name="connsiteX3-269" fmla="*/ 624220 w 624630"/>
                <a:gd name="connsiteY3-270" fmla="*/ 2123869 h 2124183"/>
                <a:gd name="connsiteX4-271" fmla="*/ 0 w 624630"/>
                <a:gd name="connsiteY4-272" fmla="*/ 2124183 h 21241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624630" h="2124183">
                  <a:moveTo>
                    <a:pt x="0" y="2124183"/>
                  </a:moveTo>
                  <a:cubicBezTo>
                    <a:pt x="2004" y="1416122"/>
                    <a:pt x="4007" y="708061"/>
                    <a:pt x="6011" y="0"/>
                  </a:cubicBezTo>
                  <a:cubicBezTo>
                    <a:pt x="94565" y="130824"/>
                    <a:pt x="345000" y="694715"/>
                    <a:pt x="437112" y="1062828"/>
                  </a:cubicBezTo>
                  <a:cubicBezTo>
                    <a:pt x="529224" y="1430941"/>
                    <a:pt x="631940" y="1982211"/>
                    <a:pt x="624220" y="2123869"/>
                  </a:cubicBezTo>
                  <a:lnTo>
                    <a:pt x="0" y="212418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D8D5D0"/>
                </a:gs>
              </a:gsLst>
              <a:lin ang="15000000" scaled="0"/>
              <a:tileRect/>
            </a:gradFill>
            <a:ln>
              <a:noFill/>
            </a:ln>
            <a:effectLst>
              <a:outerShdw blurRad="1905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89" name="组合 88"/>
          <p:cNvGrpSpPr/>
          <p:nvPr userDrawn="1"/>
        </p:nvGrpSpPr>
        <p:grpSpPr>
          <a:xfrm>
            <a:off x="7126407" y="4483106"/>
            <a:ext cx="684089" cy="152511"/>
            <a:chOff x="7508331" y="4789186"/>
            <a:chExt cx="1079721" cy="203139"/>
          </a:xfrm>
        </p:grpSpPr>
        <p:sp>
          <p:nvSpPr>
            <p:cNvPr id="82" name="等腰三角形 81"/>
            <p:cNvSpPr/>
            <p:nvPr userDrawn="1"/>
          </p:nvSpPr>
          <p:spPr>
            <a:xfrm>
              <a:off x="7508331" y="4789186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4" name="等腰三角形 81"/>
            <p:cNvSpPr/>
            <p:nvPr userDrawn="1"/>
          </p:nvSpPr>
          <p:spPr>
            <a:xfrm>
              <a:off x="7884819" y="4789186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8" name="等腰三角形 81"/>
            <p:cNvSpPr/>
            <p:nvPr userDrawn="1"/>
          </p:nvSpPr>
          <p:spPr>
            <a:xfrm>
              <a:off x="8261307" y="4790557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0" name="组合 89"/>
          <p:cNvGrpSpPr/>
          <p:nvPr userDrawn="1"/>
        </p:nvGrpSpPr>
        <p:grpSpPr>
          <a:xfrm>
            <a:off x="6349732" y="5560687"/>
            <a:ext cx="697674" cy="162477"/>
            <a:chOff x="7508331" y="4789186"/>
            <a:chExt cx="1079721" cy="203139"/>
          </a:xfrm>
        </p:grpSpPr>
        <p:sp>
          <p:nvSpPr>
            <p:cNvPr id="91" name="等腰三角形 81"/>
            <p:cNvSpPr/>
            <p:nvPr userDrawn="1"/>
          </p:nvSpPr>
          <p:spPr>
            <a:xfrm>
              <a:off x="7508331" y="4789186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2" name="等腰三角形 81"/>
            <p:cNvSpPr/>
            <p:nvPr userDrawn="1"/>
          </p:nvSpPr>
          <p:spPr>
            <a:xfrm>
              <a:off x="7884819" y="4789186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3" name="等腰三角形 81"/>
            <p:cNvSpPr/>
            <p:nvPr userDrawn="1"/>
          </p:nvSpPr>
          <p:spPr>
            <a:xfrm>
              <a:off x="8261307" y="4790557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4" name="组合 93"/>
          <p:cNvGrpSpPr/>
          <p:nvPr userDrawn="1"/>
        </p:nvGrpSpPr>
        <p:grpSpPr>
          <a:xfrm>
            <a:off x="1836082" y="5127056"/>
            <a:ext cx="621861" cy="131655"/>
            <a:chOff x="7508331" y="4789186"/>
            <a:chExt cx="1079721" cy="203139"/>
          </a:xfrm>
        </p:grpSpPr>
        <p:sp>
          <p:nvSpPr>
            <p:cNvPr id="95" name="等腰三角形 81"/>
            <p:cNvSpPr/>
            <p:nvPr userDrawn="1"/>
          </p:nvSpPr>
          <p:spPr>
            <a:xfrm>
              <a:off x="7508331" y="4789186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6" name="等腰三角形 81"/>
            <p:cNvSpPr/>
            <p:nvPr userDrawn="1"/>
          </p:nvSpPr>
          <p:spPr>
            <a:xfrm>
              <a:off x="7884819" y="4789186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7" name="等腰三角形 81"/>
            <p:cNvSpPr/>
            <p:nvPr userDrawn="1"/>
          </p:nvSpPr>
          <p:spPr>
            <a:xfrm>
              <a:off x="8261307" y="4790557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8" name="组合 97"/>
          <p:cNvGrpSpPr/>
          <p:nvPr userDrawn="1"/>
        </p:nvGrpSpPr>
        <p:grpSpPr>
          <a:xfrm>
            <a:off x="224314" y="6051733"/>
            <a:ext cx="643150" cy="115794"/>
            <a:chOff x="7508331" y="4789186"/>
            <a:chExt cx="1079721" cy="203139"/>
          </a:xfrm>
        </p:grpSpPr>
        <p:sp>
          <p:nvSpPr>
            <p:cNvPr id="99" name="等腰三角形 81"/>
            <p:cNvSpPr/>
            <p:nvPr userDrawn="1"/>
          </p:nvSpPr>
          <p:spPr>
            <a:xfrm>
              <a:off x="7508331" y="4789186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0" name="等腰三角形 81"/>
            <p:cNvSpPr/>
            <p:nvPr userDrawn="1"/>
          </p:nvSpPr>
          <p:spPr>
            <a:xfrm>
              <a:off x="7884819" y="4789186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1" name="等腰三角形 81"/>
            <p:cNvSpPr/>
            <p:nvPr userDrawn="1"/>
          </p:nvSpPr>
          <p:spPr>
            <a:xfrm>
              <a:off x="8261307" y="4790557"/>
              <a:ext cx="326745" cy="201768"/>
            </a:xfrm>
            <a:custGeom>
              <a:avLst/>
              <a:gdLst>
                <a:gd name="connsiteX0" fmla="*/ 0 w 2081952"/>
                <a:gd name="connsiteY0" fmla="*/ 836090 h 836090"/>
                <a:gd name="connsiteX1" fmla="*/ 1040976 w 2081952"/>
                <a:gd name="connsiteY1" fmla="*/ 0 h 836090"/>
                <a:gd name="connsiteX2" fmla="*/ 2081952 w 2081952"/>
                <a:gd name="connsiteY2" fmla="*/ 836090 h 836090"/>
                <a:gd name="connsiteX3" fmla="*/ 0 w 2081952"/>
                <a:gd name="connsiteY3" fmla="*/ 836090 h 836090"/>
                <a:gd name="connsiteX0-1" fmla="*/ 0 w 2081952"/>
                <a:gd name="connsiteY0-2" fmla="*/ 836090 h 836090"/>
                <a:gd name="connsiteX1-3" fmla="*/ 519686 w 2081952"/>
                <a:gd name="connsiteY1-4" fmla="*/ 384056 h 836090"/>
                <a:gd name="connsiteX2-5" fmla="*/ 1040976 w 2081952"/>
                <a:gd name="connsiteY2-6" fmla="*/ 0 h 836090"/>
                <a:gd name="connsiteX3-7" fmla="*/ 2081952 w 2081952"/>
                <a:gd name="connsiteY3-8" fmla="*/ 836090 h 836090"/>
                <a:gd name="connsiteX4" fmla="*/ 0 w 2081952"/>
                <a:gd name="connsiteY4" fmla="*/ 836090 h 836090"/>
                <a:gd name="connsiteX0-9" fmla="*/ 0 w 2081952"/>
                <a:gd name="connsiteY0-10" fmla="*/ 836090 h 836090"/>
                <a:gd name="connsiteX1-11" fmla="*/ 519686 w 2081952"/>
                <a:gd name="connsiteY1-12" fmla="*/ 384056 h 836090"/>
                <a:gd name="connsiteX2-13" fmla="*/ 1040976 w 2081952"/>
                <a:gd name="connsiteY2-14" fmla="*/ 0 h 836090"/>
                <a:gd name="connsiteX3-15" fmla="*/ 1509242 w 2081952"/>
                <a:gd name="connsiteY3-16" fmla="*/ 371530 h 836090"/>
                <a:gd name="connsiteX4-17" fmla="*/ 2081952 w 2081952"/>
                <a:gd name="connsiteY4-18" fmla="*/ 836090 h 836090"/>
                <a:gd name="connsiteX5" fmla="*/ 0 w 2081952"/>
                <a:gd name="connsiteY5" fmla="*/ 836090 h 836090"/>
                <a:gd name="connsiteX0-19" fmla="*/ 0 w 2081952"/>
                <a:gd name="connsiteY0-20" fmla="*/ 836090 h 836090"/>
                <a:gd name="connsiteX1-21" fmla="*/ 519686 w 2081952"/>
                <a:gd name="connsiteY1-22" fmla="*/ 384056 h 836090"/>
                <a:gd name="connsiteX2-23" fmla="*/ 1040976 w 2081952"/>
                <a:gd name="connsiteY2-24" fmla="*/ 0 h 836090"/>
                <a:gd name="connsiteX3-25" fmla="*/ 1321351 w 2081952"/>
                <a:gd name="connsiteY3-26" fmla="*/ 584473 h 836090"/>
                <a:gd name="connsiteX4-27" fmla="*/ 2081952 w 2081952"/>
                <a:gd name="connsiteY4-28" fmla="*/ 836090 h 836090"/>
                <a:gd name="connsiteX5-29" fmla="*/ 0 w 2081952"/>
                <a:gd name="connsiteY5-30" fmla="*/ 836090 h 836090"/>
                <a:gd name="connsiteX0-31" fmla="*/ 0 w 2081952"/>
                <a:gd name="connsiteY0-32" fmla="*/ 836090 h 836090"/>
                <a:gd name="connsiteX1-33" fmla="*/ 732628 w 2081952"/>
                <a:gd name="connsiteY1-34" fmla="*/ 571947 h 836090"/>
                <a:gd name="connsiteX2-35" fmla="*/ 1040976 w 2081952"/>
                <a:gd name="connsiteY2-36" fmla="*/ 0 h 836090"/>
                <a:gd name="connsiteX3-37" fmla="*/ 1321351 w 2081952"/>
                <a:gd name="connsiteY3-38" fmla="*/ 584473 h 836090"/>
                <a:gd name="connsiteX4-39" fmla="*/ 2081952 w 2081952"/>
                <a:gd name="connsiteY4-40" fmla="*/ 836090 h 836090"/>
                <a:gd name="connsiteX5-41" fmla="*/ 0 w 2081952"/>
                <a:gd name="connsiteY5-42" fmla="*/ 836090 h 836090"/>
                <a:gd name="connsiteX0-43" fmla="*/ 40206 w 2122158"/>
                <a:gd name="connsiteY0-44" fmla="*/ 836097 h 836097"/>
                <a:gd name="connsiteX1-45" fmla="*/ 772834 w 2122158"/>
                <a:gd name="connsiteY1-46" fmla="*/ 571954 h 836097"/>
                <a:gd name="connsiteX2-47" fmla="*/ 1081182 w 2122158"/>
                <a:gd name="connsiteY2-48" fmla="*/ 7 h 836097"/>
                <a:gd name="connsiteX3-49" fmla="*/ 1361557 w 2122158"/>
                <a:gd name="connsiteY3-50" fmla="*/ 584480 h 836097"/>
                <a:gd name="connsiteX4-51" fmla="*/ 2122158 w 2122158"/>
                <a:gd name="connsiteY4-52" fmla="*/ 836097 h 836097"/>
                <a:gd name="connsiteX5-53" fmla="*/ 40206 w 2122158"/>
                <a:gd name="connsiteY5-54" fmla="*/ 836097 h 836097"/>
                <a:gd name="connsiteX0-55" fmla="*/ 40206 w 2157157"/>
                <a:gd name="connsiteY0-56" fmla="*/ 836097 h 836097"/>
                <a:gd name="connsiteX1-57" fmla="*/ 772834 w 2157157"/>
                <a:gd name="connsiteY1-58" fmla="*/ 571954 h 836097"/>
                <a:gd name="connsiteX2-59" fmla="*/ 1081182 w 2157157"/>
                <a:gd name="connsiteY2-60" fmla="*/ 7 h 836097"/>
                <a:gd name="connsiteX3-61" fmla="*/ 1361557 w 2157157"/>
                <a:gd name="connsiteY3-62" fmla="*/ 584480 h 836097"/>
                <a:gd name="connsiteX4-63" fmla="*/ 2122158 w 2157157"/>
                <a:gd name="connsiteY4-64" fmla="*/ 836097 h 836097"/>
                <a:gd name="connsiteX5-65" fmla="*/ 40206 w 2157157"/>
                <a:gd name="connsiteY5-66" fmla="*/ 836097 h 836097"/>
                <a:gd name="connsiteX0-67" fmla="*/ 40206 w 2160688"/>
                <a:gd name="connsiteY0-68" fmla="*/ 836097 h 836097"/>
                <a:gd name="connsiteX1-69" fmla="*/ 772834 w 2160688"/>
                <a:gd name="connsiteY1-70" fmla="*/ 571954 h 836097"/>
                <a:gd name="connsiteX2-71" fmla="*/ 1081182 w 2160688"/>
                <a:gd name="connsiteY2-72" fmla="*/ 7 h 836097"/>
                <a:gd name="connsiteX3-73" fmla="*/ 1361557 w 2160688"/>
                <a:gd name="connsiteY3-74" fmla="*/ 584480 h 836097"/>
                <a:gd name="connsiteX4-75" fmla="*/ 2122158 w 2160688"/>
                <a:gd name="connsiteY4-76" fmla="*/ 836097 h 836097"/>
                <a:gd name="connsiteX5-77" fmla="*/ 40206 w 2160688"/>
                <a:gd name="connsiteY5-78" fmla="*/ 836097 h 836097"/>
                <a:gd name="connsiteX0-79" fmla="*/ 38746 w 2159228"/>
                <a:gd name="connsiteY0-80" fmla="*/ 836097 h 836097"/>
                <a:gd name="connsiteX1-81" fmla="*/ 771374 w 2159228"/>
                <a:gd name="connsiteY1-82" fmla="*/ 571954 h 836097"/>
                <a:gd name="connsiteX2-83" fmla="*/ 1079722 w 2159228"/>
                <a:gd name="connsiteY2-84" fmla="*/ 7 h 836097"/>
                <a:gd name="connsiteX3-85" fmla="*/ 1360097 w 2159228"/>
                <a:gd name="connsiteY3-86" fmla="*/ 584480 h 836097"/>
                <a:gd name="connsiteX4-87" fmla="*/ 2120698 w 2159228"/>
                <a:gd name="connsiteY4-88" fmla="*/ 836097 h 836097"/>
                <a:gd name="connsiteX5-89" fmla="*/ 38746 w 2159228"/>
                <a:gd name="connsiteY5-90" fmla="*/ 836097 h 8360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29" y="connsiteY5-30"/>
                </a:cxn>
              </a:cxnLst>
              <a:rect l="l" t="t" r="r" b="b"/>
              <a:pathLst>
                <a:path w="2159228" h="836097">
                  <a:moveTo>
                    <a:pt x="38746" y="836097"/>
                  </a:moveTo>
                  <a:cubicBezTo>
                    <a:pt x="-186141" y="792073"/>
                    <a:pt x="635456" y="736354"/>
                    <a:pt x="771374" y="571954"/>
                  </a:cubicBezTo>
                  <a:cubicBezTo>
                    <a:pt x="907292" y="407554"/>
                    <a:pt x="981602" y="-2081"/>
                    <a:pt x="1079722" y="7"/>
                  </a:cubicBezTo>
                  <a:cubicBezTo>
                    <a:pt x="1173180" y="194831"/>
                    <a:pt x="1166431" y="389656"/>
                    <a:pt x="1360097" y="584480"/>
                  </a:cubicBezTo>
                  <a:cubicBezTo>
                    <a:pt x="1553763" y="779304"/>
                    <a:pt x="2340923" y="794161"/>
                    <a:pt x="2120698" y="836097"/>
                  </a:cubicBezTo>
                  <a:lnTo>
                    <a:pt x="38746" y="836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0" y="121254"/>
            <a:ext cx="3284942" cy="935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gradFill>
          <a:gsLst>
            <a:gs pos="0">
              <a:srgbClr val="FBFBFB"/>
            </a:gs>
            <a:gs pos="100000">
              <a:srgbClr val="CBCFD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/>
          <p:cNvSpPr txBox="1"/>
          <p:nvPr userDrawn="1"/>
        </p:nvSpPr>
        <p:spPr>
          <a:xfrm>
            <a:off x="5507089" y="93681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/>
              <a:t>目录</a:t>
            </a:r>
          </a:p>
        </p:txBody>
      </p:sp>
      <p:sp>
        <p:nvSpPr>
          <p:cNvPr id="122" name="文本框 121"/>
          <p:cNvSpPr txBox="1"/>
          <p:nvPr userDrawn="1"/>
        </p:nvSpPr>
        <p:spPr>
          <a:xfrm>
            <a:off x="6327846" y="982977"/>
            <a:ext cx="21229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 dirty="0">
                <a:solidFill>
                  <a:srgbClr val="7B7D80"/>
                </a:solidFill>
              </a:rPr>
              <a:t>CONTENTS</a:t>
            </a:r>
            <a:endParaRPr lang="zh-CN" altLang="en-US" sz="2700" b="1" dirty="0">
              <a:solidFill>
                <a:srgbClr val="7B7D80"/>
              </a:solidFill>
            </a:endParaRPr>
          </a:p>
        </p:txBody>
      </p:sp>
      <p:pic>
        <p:nvPicPr>
          <p:cNvPr id="117" name="图片 11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0" y="121254"/>
            <a:ext cx="3284942" cy="935651"/>
          </a:xfrm>
          <a:prstGeom prst="rect">
            <a:avLst/>
          </a:prstGeom>
        </p:spPr>
      </p:pic>
      <p:grpSp>
        <p:nvGrpSpPr>
          <p:cNvPr id="55" name="组合 54"/>
          <p:cNvGrpSpPr/>
          <p:nvPr userDrawn="1"/>
        </p:nvGrpSpPr>
        <p:grpSpPr>
          <a:xfrm>
            <a:off x="0" y="6596743"/>
            <a:ext cx="9144000" cy="289392"/>
            <a:chOff x="0" y="6418402"/>
            <a:chExt cx="12192000" cy="439598"/>
          </a:xfrm>
          <a:solidFill>
            <a:srgbClr val="7D7D7D"/>
          </a:solidFill>
        </p:grpSpPr>
        <p:sp>
          <p:nvSpPr>
            <p:cNvPr id="56" name="矩形 55"/>
            <p:cNvSpPr/>
            <p:nvPr userDrawn="1"/>
          </p:nvSpPr>
          <p:spPr>
            <a:xfrm>
              <a:off x="0" y="6554804"/>
              <a:ext cx="12192000" cy="303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7" name="椭圆 56"/>
            <p:cNvSpPr>
              <a:spLocks noChangeAspect="1"/>
            </p:cNvSpPr>
            <p:nvPr userDrawn="1"/>
          </p:nvSpPr>
          <p:spPr>
            <a:xfrm>
              <a:off x="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8" name="椭圆 57"/>
            <p:cNvSpPr>
              <a:spLocks noChangeAspect="1"/>
            </p:cNvSpPr>
            <p:nvPr userDrawn="1"/>
          </p:nvSpPr>
          <p:spPr>
            <a:xfrm>
              <a:off x="2602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9" name="椭圆 58"/>
            <p:cNvSpPr>
              <a:spLocks noChangeAspect="1"/>
            </p:cNvSpPr>
            <p:nvPr userDrawn="1"/>
          </p:nvSpPr>
          <p:spPr>
            <a:xfrm>
              <a:off x="5204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椭圆 59"/>
            <p:cNvSpPr>
              <a:spLocks noChangeAspect="1"/>
            </p:cNvSpPr>
            <p:nvPr userDrawn="1"/>
          </p:nvSpPr>
          <p:spPr>
            <a:xfrm>
              <a:off x="7807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1" name="椭圆 60"/>
            <p:cNvSpPr>
              <a:spLocks noChangeAspect="1"/>
            </p:cNvSpPr>
            <p:nvPr userDrawn="1"/>
          </p:nvSpPr>
          <p:spPr>
            <a:xfrm>
              <a:off x="10409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2" name="椭圆 61"/>
            <p:cNvSpPr>
              <a:spLocks noChangeAspect="1"/>
            </p:cNvSpPr>
            <p:nvPr userDrawn="1"/>
          </p:nvSpPr>
          <p:spPr>
            <a:xfrm>
              <a:off x="13012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3" name="椭圆 62"/>
            <p:cNvSpPr>
              <a:spLocks noChangeAspect="1"/>
            </p:cNvSpPr>
            <p:nvPr userDrawn="1"/>
          </p:nvSpPr>
          <p:spPr>
            <a:xfrm>
              <a:off x="15614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4" name="椭圆 63"/>
            <p:cNvSpPr>
              <a:spLocks noChangeAspect="1"/>
            </p:cNvSpPr>
            <p:nvPr userDrawn="1"/>
          </p:nvSpPr>
          <p:spPr>
            <a:xfrm>
              <a:off x="18217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5" name="椭圆 64"/>
            <p:cNvSpPr>
              <a:spLocks noChangeAspect="1"/>
            </p:cNvSpPr>
            <p:nvPr userDrawn="1"/>
          </p:nvSpPr>
          <p:spPr>
            <a:xfrm>
              <a:off x="20819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6" name="椭圆 65"/>
            <p:cNvSpPr>
              <a:spLocks noChangeAspect="1"/>
            </p:cNvSpPr>
            <p:nvPr userDrawn="1"/>
          </p:nvSpPr>
          <p:spPr>
            <a:xfrm>
              <a:off x="23421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7" name="椭圆 66"/>
            <p:cNvSpPr>
              <a:spLocks noChangeAspect="1"/>
            </p:cNvSpPr>
            <p:nvPr userDrawn="1"/>
          </p:nvSpPr>
          <p:spPr>
            <a:xfrm>
              <a:off x="26024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8" name="椭圆 117"/>
            <p:cNvSpPr>
              <a:spLocks noChangeAspect="1"/>
            </p:cNvSpPr>
            <p:nvPr userDrawn="1"/>
          </p:nvSpPr>
          <p:spPr>
            <a:xfrm>
              <a:off x="28626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9" name="椭圆 118"/>
            <p:cNvSpPr>
              <a:spLocks noChangeAspect="1"/>
            </p:cNvSpPr>
            <p:nvPr userDrawn="1"/>
          </p:nvSpPr>
          <p:spPr>
            <a:xfrm>
              <a:off x="31229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0" name="椭圆 119"/>
            <p:cNvSpPr>
              <a:spLocks noChangeAspect="1"/>
            </p:cNvSpPr>
            <p:nvPr userDrawn="1"/>
          </p:nvSpPr>
          <p:spPr>
            <a:xfrm>
              <a:off x="33831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3" name="椭圆 122"/>
            <p:cNvSpPr>
              <a:spLocks noChangeAspect="1"/>
            </p:cNvSpPr>
            <p:nvPr userDrawn="1"/>
          </p:nvSpPr>
          <p:spPr>
            <a:xfrm>
              <a:off x="36434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4" name="椭圆 123"/>
            <p:cNvSpPr>
              <a:spLocks noChangeAspect="1"/>
            </p:cNvSpPr>
            <p:nvPr userDrawn="1"/>
          </p:nvSpPr>
          <p:spPr>
            <a:xfrm>
              <a:off x="39036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5" name="椭圆 124"/>
            <p:cNvSpPr>
              <a:spLocks noChangeAspect="1"/>
            </p:cNvSpPr>
            <p:nvPr userDrawn="1"/>
          </p:nvSpPr>
          <p:spPr>
            <a:xfrm>
              <a:off x="41639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6" name="椭圆 125"/>
            <p:cNvSpPr>
              <a:spLocks noChangeAspect="1"/>
            </p:cNvSpPr>
            <p:nvPr userDrawn="1"/>
          </p:nvSpPr>
          <p:spPr>
            <a:xfrm>
              <a:off x="44241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7" name="椭圆 126"/>
            <p:cNvSpPr>
              <a:spLocks noChangeAspect="1"/>
            </p:cNvSpPr>
            <p:nvPr userDrawn="1"/>
          </p:nvSpPr>
          <p:spPr>
            <a:xfrm>
              <a:off x="46843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8" name="椭圆 127"/>
            <p:cNvSpPr>
              <a:spLocks noChangeAspect="1"/>
            </p:cNvSpPr>
            <p:nvPr userDrawn="1"/>
          </p:nvSpPr>
          <p:spPr>
            <a:xfrm>
              <a:off x="49446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9" name="椭圆 128"/>
            <p:cNvSpPr>
              <a:spLocks noChangeAspect="1"/>
            </p:cNvSpPr>
            <p:nvPr userDrawn="1"/>
          </p:nvSpPr>
          <p:spPr>
            <a:xfrm>
              <a:off x="52048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0" name="椭圆 129"/>
            <p:cNvSpPr>
              <a:spLocks noChangeAspect="1"/>
            </p:cNvSpPr>
            <p:nvPr userDrawn="1"/>
          </p:nvSpPr>
          <p:spPr>
            <a:xfrm>
              <a:off x="546512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1" name="椭圆 130"/>
            <p:cNvSpPr>
              <a:spLocks noChangeAspect="1"/>
            </p:cNvSpPr>
            <p:nvPr userDrawn="1"/>
          </p:nvSpPr>
          <p:spPr>
            <a:xfrm>
              <a:off x="572536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2" name="椭圆 131"/>
            <p:cNvSpPr>
              <a:spLocks noChangeAspect="1"/>
            </p:cNvSpPr>
            <p:nvPr userDrawn="1"/>
          </p:nvSpPr>
          <p:spPr>
            <a:xfrm>
              <a:off x="598561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3" name="椭圆 132"/>
            <p:cNvSpPr>
              <a:spLocks noChangeAspect="1"/>
            </p:cNvSpPr>
            <p:nvPr userDrawn="1"/>
          </p:nvSpPr>
          <p:spPr>
            <a:xfrm>
              <a:off x="624585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4" name="椭圆 133"/>
            <p:cNvSpPr>
              <a:spLocks noChangeAspect="1"/>
            </p:cNvSpPr>
            <p:nvPr userDrawn="1"/>
          </p:nvSpPr>
          <p:spPr>
            <a:xfrm>
              <a:off x="650610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5" name="椭圆 134"/>
            <p:cNvSpPr>
              <a:spLocks noChangeAspect="1"/>
            </p:cNvSpPr>
            <p:nvPr userDrawn="1"/>
          </p:nvSpPr>
          <p:spPr>
            <a:xfrm>
              <a:off x="67663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6" name="椭圆 135"/>
            <p:cNvSpPr>
              <a:spLocks noChangeAspect="1"/>
            </p:cNvSpPr>
            <p:nvPr userDrawn="1"/>
          </p:nvSpPr>
          <p:spPr>
            <a:xfrm>
              <a:off x="70265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7" name="椭圆 136"/>
            <p:cNvSpPr>
              <a:spLocks noChangeAspect="1"/>
            </p:cNvSpPr>
            <p:nvPr userDrawn="1"/>
          </p:nvSpPr>
          <p:spPr>
            <a:xfrm>
              <a:off x="72868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8" name="椭圆 137"/>
            <p:cNvSpPr>
              <a:spLocks noChangeAspect="1"/>
            </p:cNvSpPr>
            <p:nvPr userDrawn="1"/>
          </p:nvSpPr>
          <p:spPr>
            <a:xfrm>
              <a:off x="75470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9" name="椭圆 138"/>
            <p:cNvSpPr>
              <a:spLocks noChangeAspect="1"/>
            </p:cNvSpPr>
            <p:nvPr userDrawn="1"/>
          </p:nvSpPr>
          <p:spPr>
            <a:xfrm>
              <a:off x="78073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0" name="椭圆 139"/>
            <p:cNvSpPr>
              <a:spLocks noChangeAspect="1"/>
            </p:cNvSpPr>
            <p:nvPr userDrawn="1"/>
          </p:nvSpPr>
          <p:spPr>
            <a:xfrm>
              <a:off x="80675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1" name="椭圆 140"/>
            <p:cNvSpPr>
              <a:spLocks noChangeAspect="1"/>
            </p:cNvSpPr>
            <p:nvPr userDrawn="1"/>
          </p:nvSpPr>
          <p:spPr>
            <a:xfrm>
              <a:off x="83278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2" name="椭圆 141"/>
            <p:cNvSpPr>
              <a:spLocks noChangeAspect="1"/>
            </p:cNvSpPr>
            <p:nvPr userDrawn="1"/>
          </p:nvSpPr>
          <p:spPr>
            <a:xfrm>
              <a:off x="85880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3" name="椭圆 142"/>
            <p:cNvSpPr>
              <a:spLocks noChangeAspect="1"/>
            </p:cNvSpPr>
            <p:nvPr userDrawn="1"/>
          </p:nvSpPr>
          <p:spPr>
            <a:xfrm>
              <a:off x="88482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4" name="椭圆 143"/>
            <p:cNvSpPr>
              <a:spLocks noChangeAspect="1"/>
            </p:cNvSpPr>
            <p:nvPr userDrawn="1"/>
          </p:nvSpPr>
          <p:spPr>
            <a:xfrm>
              <a:off x="91085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5" name="椭圆 144"/>
            <p:cNvSpPr>
              <a:spLocks noChangeAspect="1"/>
            </p:cNvSpPr>
            <p:nvPr userDrawn="1"/>
          </p:nvSpPr>
          <p:spPr>
            <a:xfrm>
              <a:off x="93687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6" name="椭圆 145"/>
            <p:cNvSpPr>
              <a:spLocks noChangeAspect="1"/>
            </p:cNvSpPr>
            <p:nvPr userDrawn="1"/>
          </p:nvSpPr>
          <p:spPr>
            <a:xfrm>
              <a:off x="96290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7" name="椭圆 146"/>
            <p:cNvSpPr>
              <a:spLocks noChangeAspect="1"/>
            </p:cNvSpPr>
            <p:nvPr userDrawn="1"/>
          </p:nvSpPr>
          <p:spPr>
            <a:xfrm>
              <a:off x="98892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8" name="椭圆 147"/>
            <p:cNvSpPr>
              <a:spLocks noChangeAspect="1"/>
            </p:cNvSpPr>
            <p:nvPr userDrawn="1"/>
          </p:nvSpPr>
          <p:spPr>
            <a:xfrm>
              <a:off x="101495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9" name="椭圆 148"/>
            <p:cNvSpPr>
              <a:spLocks noChangeAspect="1"/>
            </p:cNvSpPr>
            <p:nvPr userDrawn="1"/>
          </p:nvSpPr>
          <p:spPr>
            <a:xfrm>
              <a:off x="104097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0" name="椭圆 149"/>
            <p:cNvSpPr>
              <a:spLocks noChangeAspect="1"/>
            </p:cNvSpPr>
            <p:nvPr userDrawn="1"/>
          </p:nvSpPr>
          <p:spPr>
            <a:xfrm>
              <a:off x="106700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1" name="椭圆 150"/>
            <p:cNvSpPr>
              <a:spLocks noChangeAspect="1"/>
            </p:cNvSpPr>
            <p:nvPr userDrawn="1"/>
          </p:nvSpPr>
          <p:spPr>
            <a:xfrm>
              <a:off x="109302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2" name="椭圆 151"/>
            <p:cNvSpPr>
              <a:spLocks noChangeAspect="1"/>
            </p:cNvSpPr>
            <p:nvPr userDrawn="1"/>
          </p:nvSpPr>
          <p:spPr>
            <a:xfrm>
              <a:off x="111904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3" name="椭圆 152"/>
            <p:cNvSpPr>
              <a:spLocks noChangeAspect="1"/>
            </p:cNvSpPr>
            <p:nvPr userDrawn="1"/>
          </p:nvSpPr>
          <p:spPr>
            <a:xfrm>
              <a:off x="114507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4" name="椭圆 153"/>
            <p:cNvSpPr>
              <a:spLocks noChangeAspect="1"/>
            </p:cNvSpPr>
            <p:nvPr userDrawn="1"/>
          </p:nvSpPr>
          <p:spPr>
            <a:xfrm>
              <a:off x="117109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5" name="任意多边形 154"/>
            <p:cNvSpPr>
              <a:spLocks noChangeAspect="1"/>
            </p:cNvSpPr>
            <p:nvPr userDrawn="1"/>
          </p:nvSpPr>
          <p:spPr>
            <a:xfrm>
              <a:off x="11971228" y="6418402"/>
              <a:ext cx="220772" cy="288000"/>
            </a:xfrm>
            <a:custGeom>
              <a:avLst/>
              <a:gdLst>
                <a:gd name="connsiteX0" fmla="*/ 144000 w 220772"/>
                <a:gd name="connsiteY0" fmla="*/ 0 h 288000"/>
                <a:gd name="connsiteX1" fmla="*/ 200051 w 220772"/>
                <a:gd name="connsiteY1" fmla="*/ 11316 h 288000"/>
                <a:gd name="connsiteX2" fmla="*/ 220772 w 220772"/>
                <a:gd name="connsiteY2" fmla="*/ 25287 h 288000"/>
                <a:gd name="connsiteX3" fmla="*/ 220772 w 220772"/>
                <a:gd name="connsiteY3" fmla="*/ 262714 h 288000"/>
                <a:gd name="connsiteX4" fmla="*/ 200051 w 220772"/>
                <a:gd name="connsiteY4" fmla="*/ 276684 h 288000"/>
                <a:gd name="connsiteX5" fmla="*/ 144000 w 220772"/>
                <a:gd name="connsiteY5" fmla="*/ 288000 h 288000"/>
                <a:gd name="connsiteX6" fmla="*/ 0 w 220772"/>
                <a:gd name="connsiteY6" fmla="*/ 144000 h 288000"/>
                <a:gd name="connsiteX7" fmla="*/ 144000 w 220772"/>
                <a:gd name="connsiteY7" fmla="*/ 0 h 2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772" h="288000">
                  <a:moveTo>
                    <a:pt x="144000" y="0"/>
                  </a:moveTo>
                  <a:cubicBezTo>
                    <a:pt x="163882" y="0"/>
                    <a:pt x="182823" y="4030"/>
                    <a:pt x="200051" y="11316"/>
                  </a:cubicBezTo>
                  <a:lnTo>
                    <a:pt x="220772" y="25287"/>
                  </a:lnTo>
                  <a:lnTo>
                    <a:pt x="220772" y="262714"/>
                  </a:lnTo>
                  <a:lnTo>
                    <a:pt x="200051" y="276684"/>
                  </a:lnTo>
                  <a:cubicBezTo>
                    <a:pt x="182823" y="283971"/>
                    <a:pt x="163882" y="288000"/>
                    <a:pt x="144000" y="288000"/>
                  </a:cubicBezTo>
                  <a:cubicBezTo>
                    <a:pt x="64471" y="288000"/>
                    <a:pt x="0" y="223529"/>
                    <a:pt x="0" y="144000"/>
                  </a:cubicBezTo>
                  <a:cubicBezTo>
                    <a:pt x="0" y="64471"/>
                    <a:pt x="64471" y="0"/>
                    <a:pt x="144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gradFill>
          <a:gsLst>
            <a:gs pos="0">
              <a:srgbClr val="FBFBFB"/>
            </a:gs>
            <a:gs pos="100000">
              <a:srgbClr val="CBCFD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6596743"/>
            <a:ext cx="9144000" cy="289392"/>
            <a:chOff x="0" y="6418402"/>
            <a:chExt cx="12192000" cy="439598"/>
          </a:xfrm>
          <a:solidFill>
            <a:srgbClr val="00467F"/>
          </a:solidFill>
        </p:grpSpPr>
        <p:sp>
          <p:nvSpPr>
            <p:cNvPr id="3" name="矩形 2"/>
            <p:cNvSpPr/>
            <p:nvPr userDrawn="1"/>
          </p:nvSpPr>
          <p:spPr>
            <a:xfrm>
              <a:off x="0" y="6554804"/>
              <a:ext cx="12192000" cy="303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椭圆 3"/>
            <p:cNvSpPr>
              <a:spLocks noChangeAspect="1"/>
            </p:cNvSpPr>
            <p:nvPr userDrawn="1"/>
          </p:nvSpPr>
          <p:spPr>
            <a:xfrm>
              <a:off x="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椭圆 4"/>
            <p:cNvSpPr>
              <a:spLocks noChangeAspect="1"/>
            </p:cNvSpPr>
            <p:nvPr userDrawn="1"/>
          </p:nvSpPr>
          <p:spPr>
            <a:xfrm>
              <a:off x="2602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椭圆 5"/>
            <p:cNvSpPr>
              <a:spLocks noChangeAspect="1"/>
            </p:cNvSpPr>
            <p:nvPr userDrawn="1"/>
          </p:nvSpPr>
          <p:spPr>
            <a:xfrm>
              <a:off x="5204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椭圆 6"/>
            <p:cNvSpPr>
              <a:spLocks noChangeAspect="1"/>
            </p:cNvSpPr>
            <p:nvPr userDrawn="1"/>
          </p:nvSpPr>
          <p:spPr>
            <a:xfrm>
              <a:off x="7807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椭圆 7"/>
            <p:cNvSpPr>
              <a:spLocks noChangeAspect="1"/>
            </p:cNvSpPr>
            <p:nvPr userDrawn="1"/>
          </p:nvSpPr>
          <p:spPr>
            <a:xfrm>
              <a:off x="10409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椭圆 8"/>
            <p:cNvSpPr>
              <a:spLocks noChangeAspect="1"/>
            </p:cNvSpPr>
            <p:nvPr userDrawn="1"/>
          </p:nvSpPr>
          <p:spPr>
            <a:xfrm>
              <a:off x="13012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椭圆 9"/>
            <p:cNvSpPr>
              <a:spLocks noChangeAspect="1"/>
            </p:cNvSpPr>
            <p:nvPr userDrawn="1"/>
          </p:nvSpPr>
          <p:spPr>
            <a:xfrm>
              <a:off x="15614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椭圆 10"/>
            <p:cNvSpPr>
              <a:spLocks noChangeAspect="1"/>
            </p:cNvSpPr>
            <p:nvPr userDrawn="1"/>
          </p:nvSpPr>
          <p:spPr>
            <a:xfrm>
              <a:off x="18217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椭圆 11"/>
            <p:cNvSpPr>
              <a:spLocks noChangeAspect="1"/>
            </p:cNvSpPr>
            <p:nvPr userDrawn="1"/>
          </p:nvSpPr>
          <p:spPr>
            <a:xfrm>
              <a:off x="20819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椭圆 12"/>
            <p:cNvSpPr>
              <a:spLocks noChangeAspect="1"/>
            </p:cNvSpPr>
            <p:nvPr userDrawn="1"/>
          </p:nvSpPr>
          <p:spPr>
            <a:xfrm>
              <a:off x="23421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椭圆 13"/>
            <p:cNvSpPr>
              <a:spLocks noChangeAspect="1"/>
            </p:cNvSpPr>
            <p:nvPr userDrawn="1"/>
          </p:nvSpPr>
          <p:spPr>
            <a:xfrm>
              <a:off x="26024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椭圆 14"/>
            <p:cNvSpPr>
              <a:spLocks noChangeAspect="1"/>
            </p:cNvSpPr>
            <p:nvPr userDrawn="1"/>
          </p:nvSpPr>
          <p:spPr>
            <a:xfrm>
              <a:off x="28626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椭圆 15"/>
            <p:cNvSpPr>
              <a:spLocks noChangeAspect="1"/>
            </p:cNvSpPr>
            <p:nvPr userDrawn="1"/>
          </p:nvSpPr>
          <p:spPr>
            <a:xfrm>
              <a:off x="31229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椭圆 16"/>
            <p:cNvSpPr>
              <a:spLocks noChangeAspect="1"/>
            </p:cNvSpPr>
            <p:nvPr userDrawn="1"/>
          </p:nvSpPr>
          <p:spPr>
            <a:xfrm>
              <a:off x="33831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椭圆 17"/>
            <p:cNvSpPr>
              <a:spLocks noChangeAspect="1"/>
            </p:cNvSpPr>
            <p:nvPr userDrawn="1"/>
          </p:nvSpPr>
          <p:spPr>
            <a:xfrm>
              <a:off x="36434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椭圆 18"/>
            <p:cNvSpPr>
              <a:spLocks noChangeAspect="1"/>
            </p:cNvSpPr>
            <p:nvPr userDrawn="1"/>
          </p:nvSpPr>
          <p:spPr>
            <a:xfrm>
              <a:off x="39036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9"/>
            <p:cNvSpPr>
              <a:spLocks noChangeAspect="1"/>
            </p:cNvSpPr>
            <p:nvPr userDrawn="1"/>
          </p:nvSpPr>
          <p:spPr>
            <a:xfrm>
              <a:off x="41639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/>
            <p:cNvSpPr>
              <a:spLocks noChangeAspect="1"/>
            </p:cNvSpPr>
            <p:nvPr userDrawn="1"/>
          </p:nvSpPr>
          <p:spPr>
            <a:xfrm>
              <a:off x="44241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21"/>
            <p:cNvSpPr>
              <a:spLocks noChangeAspect="1"/>
            </p:cNvSpPr>
            <p:nvPr userDrawn="1"/>
          </p:nvSpPr>
          <p:spPr>
            <a:xfrm>
              <a:off x="46843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椭圆 22"/>
            <p:cNvSpPr>
              <a:spLocks noChangeAspect="1"/>
            </p:cNvSpPr>
            <p:nvPr userDrawn="1"/>
          </p:nvSpPr>
          <p:spPr>
            <a:xfrm>
              <a:off x="49446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椭圆 23"/>
            <p:cNvSpPr>
              <a:spLocks noChangeAspect="1"/>
            </p:cNvSpPr>
            <p:nvPr userDrawn="1"/>
          </p:nvSpPr>
          <p:spPr>
            <a:xfrm>
              <a:off x="52048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椭圆 24"/>
            <p:cNvSpPr>
              <a:spLocks noChangeAspect="1"/>
            </p:cNvSpPr>
            <p:nvPr userDrawn="1"/>
          </p:nvSpPr>
          <p:spPr>
            <a:xfrm>
              <a:off x="546512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椭圆 25"/>
            <p:cNvSpPr>
              <a:spLocks noChangeAspect="1"/>
            </p:cNvSpPr>
            <p:nvPr userDrawn="1"/>
          </p:nvSpPr>
          <p:spPr>
            <a:xfrm>
              <a:off x="572536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椭圆 26"/>
            <p:cNvSpPr>
              <a:spLocks noChangeAspect="1"/>
            </p:cNvSpPr>
            <p:nvPr userDrawn="1"/>
          </p:nvSpPr>
          <p:spPr>
            <a:xfrm>
              <a:off x="598561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" name="椭圆 27"/>
            <p:cNvSpPr>
              <a:spLocks noChangeAspect="1"/>
            </p:cNvSpPr>
            <p:nvPr userDrawn="1"/>
          </p:nvSpPr>
          <p:spPr>
            <a:xfrm>
              <a:off x="624585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椭圆 28"/>
            <p:cNvSpPr>
              <a:spLocks noChangeAspect="1"/>
            </p:cNvSpPr>
            <p:nvPr userDrawn="1"/>
          </p:nvSpPr>
          <p:spPr>
            <a:xfrm>
              <a:off x="650610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椭圆 29"/>
            <p:cNvSpPr>
              <a:spLocks noChangeAspect="1"/>
            </p:cNvSpPr>
            <p:nvPr userDrawn="1"/>
          </p:nvSpPr>
          <p:spPr>
            <a:xfrm>
              <a:off x="67663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椭圆 30"/>
            <p:cNvSpPr>
              <a:spLocks noChangeAspect="1"/>
            </p:cNvSpPr>
            <p:nvPr userDrawn="1"/>
          </p:nvSpPr>
          <p:spPr>
            <a:xfrm>
              <a:off x="70265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椭圆 31"/>
            <p:cNvSpPr>
              <a:spLocks noChangeAspect="1"/>
            </p:cNvSpPr>
            <p:nvPr userDrawn="1"/>
          </p:nvSpPr>
          <p:spPr>
            <a:xfrm>
              <a:off x="72868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椭圆 32"/>
            <p:cNvSpPr>
              <a:spLocks noChangeAspect="1"/>
            </p:cNvSpPr>
            <p:nvPr userDrawn="1"/>
          </p:nvSpPr>
          <p:spPr>
            <a:xfrm>
              <a:off x="75470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椭圆 33"/>
            <p:cNvSpPr>
              <a:spLocks noChangeAspect="1"/>
            </p:cNvSpPr>
            <p:nvPr userDrawn="1"/>
          </p:nvSpPr>
          <p:spPr>
            <a:xfrm>
              <a:off x="78073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椭圆 34"/>
            <p:cNvSpPr>
              <a:spLocks noChangeAspect="1"/>
            </p:cNvSpPr>
            <p:nvPr userDrawn="1"/>
          </p:nvSpPr>
          <p:spPr>
            <a:xfrm>
              <a:off x="80675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椭圆 35"/>
            <p:cNvSpPr>
              <a:spLocks noChangeAspect="1"/>
            </p:cNvSpPr>
            <p:nvPr userDrawn="1"/>
          </p:nvSpPr>
          <p:spPr>
            <a:xfrm>
              <a:off x="83278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椭圆 36"/>
            <p:cNvSpPr>
              <a:spLocks noChangeAspect="1"/>
            </p:cNvSpPr>
            <p:nvPr userDrawn="1"/>
          </p:nvSpPr>
          <p:spPr>
            <a:xfrm>
              <a:off x="85880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椭圆 37"/>
            <p:cNvSpPr>
              <a:spLocks noChangeAspect="1"/>
            </p:cNvSpPr>
            <p:nvPr userDrawn="1"/>
          </p:nvSpPr>
          <p:spPr>
            <a:xfrm>
              <a:off x="88482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椭圆 38"/>
            <p:cNvSpPr>
              <a:spLocks noChangeAspect="1"/>
            </p:cNvSpPr>
            <p:nvPr userDrawn="1"/>
          </p:nvSpPr>
          <p:spPr>
            <a:xfrm>
              <a:off x="91085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椭圆 39"/>
            <p:cNvSpPr>
              <a:spLocks noChangeAspect="1"/>
            </p:cNvSpPr>
            <p:nvPr userDrawn="1"/>
          </p:nvSpPr>
          <p:spPr>
            <a:xfrm>
              <a:off x="93687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1" name="椭圆 40"/>
            <p:cNvSpPr>
              <a:spLocks noChangeAspect="1"/>
            </p:cNvSpPr>
            <p:nvPr userDrawn="1"/>
          </p:nvSpPr>
          <p:spPr>
            <a:xfrm>
              <a:off x="96290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椭圆 41"/>
            <p:cNvSpPr>
              <a:spLocks noChangeAspect="1"/>
            </p:cNvSpPr>
            <p:nvPr userDrawn="1"/>
          </p:nvSpPr>
          <p:spPr>
            <a:xfrm>
              <a:off x="98892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椭圆 42"/>
            <p:cNvSpPr>
              <a:spLocks noChangeAspect="1"/>
            </p:cNvSpPr>
            <p:nvPr userDrawn="1"/>
          </p:nvSpPr>
          <p:spPr>
            <a:xfrm>
              <a:off x="101495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椭圆 43"/>
            <p:cNvSpPr>
              <a:spLocks noChangeAspect="1"/>
            </p:cNvSpPr>
            <p:nvPr userDrawn="1"/>
          </p:nvSpPr>
          <p:spPr>
            <a:xfrm>
              <a:off x="104097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椭圆 44"/>
            <p:cNvSpPr>
              <a:spLocks noChangeAspect="1"/>
            </p:cNvSpPr>
            <p:nvPr userDrawn="1"/>
          </p:nvSpPr>
          <p:spPr>
            <a:xfrm>
              <a:off x="106700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椭圆 45"/>
            <p:cNvSpPr>
              <a:spLocks noChangeAspect="1"/>
            </p:cNvSpPr>
            <p:nvPr userDrawn="1"/>
          </p:nvSpPr>
          <p:spPr>
            <a:xfrm>
              <a:off x="109302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椭圆 46"/>
            <p:cNvSpPr>
              <a:spLocks noChangeAspect="1"/>
            </p:cNvSpPr>
            <p:nvPr userDrawn="1"/>
          </p:nvSpPr>
          <p:spPr>
            <a:xfrm>
              <a:off x="111904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椭圆 47"/>
            <p:cNvSpPr>
              <a:spLocks noChangeAspect="1"/>
            </p:cNvSpPr>
            <p:nvPr userDrawn="1"/>
          </p:nvSpPr>
          <p:spPr>
            <a:xfrm>
              <a:off x="114507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椭圆 48"/>
            <p:cNvSpPr>
              <a:spLocks noChangeAspect="1"/>
            </p:cNvSpPr>
            <p:nvPr userDrawn="1"/>
          </p:nvSpPr>
          <p:spPr>
            <a:xfrm>
              <a:off x="117109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任意多边形 49"/>
            <p:cNvSpPr>
              <a:spLocks noChangeAspect="1"/>
            </p:cNvSpPr>
            <p:nvPr userDrawn="1"/>
          </p:nvSpPr>
          <p:spPr>
            <a:xfrm>
              <a:off x="11971228" y="6418402"/>
              <a:ext cx="220772" cy="288000"/>
            </a:xfrm>
            <a:custGeom>
              <a:avLst/>
              <a:gdLst>
                <a:gd name="connsiteX0" fmla="*/ 144000 w 220772"/>
                <a:gd name="connsiteY0" fmla="*/ 0 h 288000"/>
                <a:gd name="connsiteX1" fmla="*/ 200051 w 220772"/>
                <a:gd name="connsiteY1" fmla="*/ 11316 h 288000"/>
                <a:gd name="connsiteX2" fmla="*/ 220772 w 220772"/>
                <a:gd name="connsiteY2" fmla="*/ 25287 h 288000"/>
                <a:gd name="connsiteX3" fmla="*/ 220772 w 220772"/>
                <a:gd name="connsiteY3" fmla="*/ 262714 h 288000"/>
                <a:gd name="connsiteX4" fmla="*/ 200051 w 220772"/>
                <a:gd name="connsiteY4" fmla="*/ 276684 h 288000"/>
                <a:gd name="connsiteX5" fmla="*/ 144000 w 220772"/>
                <a:gd name="connsiteY5" fmla="*/ 288000 h 288000"/>
                <a:gd name="connsiteX6" fmla="*/ 0 w 220772"/>
                <a:gd name="connsiteY6" fmla="*/ 144000 h 288000"/>
                <a:gd name="connsiteX7" fmla="*/ 144000 w 220772"/>
                <a:gd name="connsiteY7" fmla="*/ 0 h 2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772" h="288000">
                  <a:moveTo>
                    <a:pt x="144000" y="0"/>
                  </a:moveTo>
                  <a:cubicBezTo>
                    <a:pt x="163882" y="0"/>
                    <a:pt x="182823" y="4030"/>
                    <a:pt x="200051" y="11316"/>
                  </a:cubicBezTo>
                  <a:lnTo>
                    <a:pt x="220772" y="25287"/>
                  </a:lnTo>
                  <a:lnTo>
                    <a:pt x="220772" y="262714"/>
                  </a:lnTo>
                  <a:lnTo>
                    <a:pt x="200051" y="276684"/>
                  </a:lnTo>
                  <a:cubicBezTo>
                    <a:pt x="182823" y="283971"/>
                    <a:pt x="163882" y="288000"/>
                    <a:pt x="144000" y="288000"/>
                  </a:cubicBezTo>
                  <a:cubicBezTo>
                    <a:pt x="64471" y="288000"/>
                    <a:pt x="0" y="223529"/>
                    <a:pt x="0" y="144000"/>
                  </a:cubicBezTo>
                  <a:cubicBezTo>
                    <a:pt x="0" y="64471"/>
                    <a:pt x="64471" y="0"/>
                    <a:pt x="144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4" name="矩形 53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72" y="0"/>
            <a:ext cx="2387241" cy="8385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gradFill>
          <a:gsLst>
            <a:gs pos="0">
              <a:srgbClr val="FBFBFB"/>
            </a:gs>
            <a:gs pos="100000">
              <a:srgbClr val="CBCFD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6596743"/>
            <a:ext cx="9144000" cy="289392"/>
            <a:chOff x="0" y="6418402"/>
            <a:chExt cx="12192000" cy="439598"/>
          </a:xfrm>
          <a:solidFill>
            <a:srgbClr val="7D7D7D"/>
          </a:solidFill>
        </p:grpSpPr>
        <p:sp>
          <p:nvSpPr>
            <p:cNvPr id="3" name="矩形 2"/>
            <p:cNvSpPr/>
            <p:nvPr userDrawn="1"/>
          </p:nvSpPr>
          <p:spPr>
            <a:xfrm>
              <a:off x="0" y="6554804"/>
              <a:ext cx="12192000" cy="303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椭圆 3"/>
            <p:cNvSpPr>
              <a:spLocks noChangeAspect="1"/>
            </p:cNvSpPr>
            <p:nvPr userDrawn="1"/>
          </p:nvSpPr>
          <p:spPr>
            <a:xfrm>
              <a:off x="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椭圆 4"/>
            <p:cNvSpPr>
              <a:spLocks noChangeAspect="1"/>
            </p:cNvSpPr>
            <p:nvPr userDrawn="1"/>
          </p:nvSpPr>
          <p:spPr>
            <a:xfrm>
              <a:off x="2602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椭圆 5"/>
            <p:cNvSpPr>
              <a:spLocks noChangeAspect="1"/>
            </p:cNvSpPr>
            <p:nvPr userDrawn="1"/>
          </p:nvSpPr>
          <p:spPr>
            <a:xfrm>
              <a:off x="5204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椭圆 6"/>
            <p:cNvSpPr>
              <a:spLocks noChangeAspect="1"/>
            </p:cNvSpPr>
            <p:nvPr userDrawn="1"/>
          </p:nvSpPr>
          <p:spPr>
            <a:xfrm>
              <a:off x="7807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椭圆 7"/>
            <p:cNvSpPr>
              <a:spLocks noChangeAspect="1"/>
            </p:cNvSpPr>
            <p:nvPr userDrawn="1"/>
          </p:nvSpPr>
          <p:spPr>
            <a:xfrm>
              <a:off x="10409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椭圆 8"/>
            <p:cNvSpPr>
              <a:spLocks noChangeAspect="1"/>
            </p:cNvSpPr>
            <p:nvPr userDrawn="1"/>
          </p:nvSpPr>
          <p:spPr>
            <a:xfrm>
              <a:off x="13012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椭圆 9"/>
            <p:cNvSpPr>
              <a:spLocks noChangeAspect="1"/>
            </p:cNvSpPr>
            <p:nvPr userDrawn="1"/>
          </p:nvSpPr>
          <p:spPr>
            <a:xfrm>
              <a:off x="15614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椭圆 10"/>
            <p:cNvSpPr>
              <a:spLocks noChangeAspect="1"/>
            </p:cNvSpPr>
            <p:nvPr userDrawn="1"/>
          </p:nvSpPr>
          <p:spPr>
            <a:xfrm>
              <a:off x="18217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椭圆 11"/>
            <p:cNvSpPr>
              <a:spLocks noChangeAspect="1"/>
            </p:cNvSpPr>
            <p:nvPr userDrawn="1"/>
          </p:nvSpPr>
          <p:spPr>
            <a:xfrm>
              <a:off x="20819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椭圆 12"/>
            <p:cNvSpPr>
              <a:spLocks noChangeAspect="1"/>
            </p:cNvSpPr>
            <p:nvPr userDrawn="1"/>
          </p:nvSpPr>
          <p:spPr>
            <a:xfrm>
              <a:off x="23421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椭圆 13"/>
            <p:cNvSpPr>
              <a:spLocks noChangeAspect="1"/>
            </p:cNvSpPr>
            <p:nvPr userDrawn="1"/>
          </p:nvSpPr>
          <p:spPr>
            <a:xfrm>
              <a:off x="26024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椭圆 14"/>
            <p:cNvSpPr>
              <a:spLocks noChangeAspect="1"/>
            </p:cNvSpPr>
            <p:nvPr userDrawn="1"/>
          </p:nvSpPr>
          <p:spPr>
            <a:xfrm>
              <a:off x="28626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椭圆 15"/>
            <p:cNvSpPr>
              <a:spLocks noChangeAspect="1"/>
            </p:cNvSpPr>
            <p:nvPr userDrawn="1"/>
          </p:nvSpPr>
          <p:spPr>
            <a:xfrm>
              <a:off x="31229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椭圆 16"/>
            <p:cNvSpPr>
              <a:spLocks noChangeAspect="1"/>
            </p:cNvSpPr>
            <p:nvPr userDrawn="1"/>
          </p:nvSpPr>
          <p:spPr>
            <a:xfrm>
              <a:off x="33831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椭圆 17"/>
            <p:cNvSpPr>
              <a:spLocks noChangeAspect="1"/>
            </p:cNvSpPr>
            <p:nvPr userDrawn="1"/>
          </p:nvSpPr>
          <p:spPr>
            <a:xfrm>
              <a:off x="36434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椭圆 18"/>
            <p:cNvSpPr>
              <a:spLocks noChangeAspect="1"/>
            </p:cNvSpPr>
            <p:nvPr userDrawn="1"/>
          </p:nvSpPr>
          <p:spPr>
            <a:xfrm>
              <a:off x="39036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9"/>
            <p:cNvSpPr>
              <a:spLocks noChangeAspect="1"/>
            </p:cNvSpPr>
            <p:nvPr userDrawn="1"/>
          </p:nvSpPr>
          <p:spPr>
            <a:xfrm>
              <a:off x="41639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/>
            <p:cNvSpPr>
              <a:spLocks noChangeAspect="1"/>
            </p:cNvSpPr>
            <p:nvPr userDrawn="1"/>
          </p:nvSpPr>
          <p:spPr>
            <a:xfrm>
              <a:off x="44241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21"/>
            <p:cNvSpPr>
              <a:spLocks noChangeAspect="1"/>
            </p:cNvSpPr>
            <p:nvPr userDrawn="1"/>
          </p:nvSpPr>
          <p:spPr>
            <a:xfrm>
              <a:off x="46843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椭圆 22"/>
            <p:cNvSpPr>
              <a:spLocks noChangeAspect="1"/>
            </p:cNvSpPr>
            <p:nvPr userDrawn="1"/>
          </p:nvSpPr>
          <p:spPr>
            <a:xfrm>
              <a:off x="49446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椭圆 23"/>
            <p:cNvSpPr>
              <a:spLocks noChangeAspect="1"/>
            </p:cNvSpPr>
            <p:nvPr userDrawn="1"/>
          </p:nvSpPr>
          <p:spPr>
            <a:xfrm>
              <a:off x="52048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椭圆 24"/>
            <p:cNvSpPr>
              <a:spLocks noChangeAspect="1"/>
            </p:cNvSpPr>
            <p:nvPr userDrawn="1"/>
          </p:nvSpPr>
          <p:spPr>
            <a:xfrm>
              <a:off x="546512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椭圆 25"/>
            <p:cNvSpPr>
              <a:spLocks noChangeAspect="1"/>
            </p:cNvSpPr>
            <p:nvPr userDrawn="1"/>
          </p:nvSpPr>
          <p:spPr>
            <a:xfrm>
              <a:off x="572536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椭圆 26"/>
            <p:cNvSpPr>
              <a:spLocks noChangeAspect="1"/>
            </p:cNvSpPr>
            <p:nvPr userDrawn="1"/>
          </p:nvSpPr>
          <p:spPr>
            <a:xfrm>
              <a:off x="598561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" name="椭圆 27"/>
            <p:cNvSpPr>
              <a:spLocks noChangeAspect="1"/>
            </p:cNvSpPr>
            <p:nvPr userDrawn="1"/>
          </p:nvSpPr>
          <p:spPr>
            <a:xfrm>
              <a:off x="624585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椭圆 28"/>
            <p:cNvSpPr>
              <a:spLocks noChangeAspect="1"/>
            </p:cNvSpPr>
            <p:nvPr userDrawn="1"/>
          </p:nvSpPr>
          <p:spPr>
            <a:xfrm>
              <a:off x="650610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椭圆 29"/>
            <p:cNvSpPr>
              <a:spLocks noChangeAspect="1"/>
            </p:cNvSpPr>
            <p:nvPr userDrawn="1"/>
          </p:nvSpPr>
          <p:spPr>
            <a:xfrm>
              <a:off x="67663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椭圆 30"/>
            <p:cNvSpPr>
              <a:spLocks noChangeAspect="1"/>
            </p:cNvSpPr>
            <p:nvPr userDrawn="1"/>
          </p:nvSpPr>
          <p:spPr>
            <a:xfrm>
              <a:off x="70265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椭圆 31"/>
            <p:cNvSpPr>
              <a:spLocks noChangeAspect="1"/>
            </p:cNvSpPr>
            <p:nvPr userDrawn="1"/>
          </p:nvSpPr>
          <p:spPr>
            <a:xfrm>
              <a:off x="72868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椭圆 32"/>
            <p:cNvSpPr>
              <a:spLocks noChangeAspect="1"/>
            </p:cNvSpPr>
            <p:nvPr userDrawn="1"/>
          </p:nvSpPr>
          <p:spPr>
            <a:xfrm>
              <a:off x="75470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椭圆 33"/>
            <p:cNvSpPr>
              <a:spLocks noChangeAspect="1"/>
            </p:cNvSpPr>
            <p:nvPr userDrawn="1"/>
          </p:nvSpPr>
          <p:spPr>
            <a:xfrm>
              <a:off x="78073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椭圆 34"/>
            <p:cNvSpPr>
              <a:spLocks noChangeAspect="1"/>
            </p:cNvSpPr>
            <p:nvPr userDrawn="1"/>
          </p:nvSpPr>
          <p:spPr>
            <a:xfrm>
              <a:off x="80675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椭圆 35"/>
            <p:cNvSpPr>
              <a:spLocks noChangeAspect="1"/>
            </p:cNvSpPr>
            <p:nvPr userDrawn="1"/>
          </p:nvSpPr>
          <p:spPr>
            <a:xfrm>
              <a:off x="83278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椭圆 36"/>
            <p:cNvSpPr>
              <a:spLocks noChangeAspect="1"/>
            </p:cNvSpPr>
            <p:nvPr userDrawn="1"/>
          </p:nvSpPr>
          <p:spPr>
            <a:xfrm>
              <a:off x="85880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椭圆 37"/>
            <p:cNvSpPr>
              <a:spLocks noChangeAspect="1"/>
            </p:cNvSpPr>
            <p:nvPr userDrawn="1"/>
          </p:nvSpPr>
          <p:spPr>
            <a:xfrm>
              <a:off x="88482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椭圆 38"/>
            <p:cNvSpPr>
              <a:spLocks noChangeAspect="1"/>
            </p:cNvSpPr>
            <p:nvPr userDrawn="1"/>
          </p:nvSpPr>
          <p:spPr>
            <a:xfrm>
              <a:off x="91085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椭圆 39"/>
            <p:cNvSpPr>
              <a:spLocks noChangeAspect="1"/>
            </p:cNvSpPr>
            <p:nvPr userDrawn="1"/>
          </p:nvSpPr>
          <p:spPr>
            <a:xfrm>
              <a:off x="93687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1" name="椭圆 40"/>
            <p:cNvSpPr>
              <a:spLocks noChangeAspect="1"/>
            </p:cNvSpPr>
            <p:nvPr userDrawn="1"/>
          </p:nvSpPr>
          <p:spPr>
            <a:xfrm>
              <a:off x="96290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椭圆 41"/>
            <p:cNvSpPr>
              <a:spLocks noChangeAspect="1"/>
            </p:cNvSpPr>
            <p:nvPr userDrawn="1"/>
          </p:nvSpPr>
          <p:spPr>
            <a:xfrm>
              <a:off x="98892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椭圆 42"/>
            <p:cNvSpPr>
              <a:spLocks noChangeAspect="1"/>
            </p:cNvSpPr>
            <p:nvPr userDrawn="1"/>
          </p:nvSpPr>
          <p:spPr>
            <a:xfrm>
              <a:off x="101495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椭圆 43"/>
            <p:cNvSpPr>
              <a:spLocks noChangeAspect="1"/>
            </p:cNvSpPr>
            <p:nvPr userDrawn="1"/>
          </p:nvSpPr>
          <p:spPr>
            <a:xfrm>
              <a:off x="104097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椭圆 44"/>
            <p:cNvSpPr>
              <a:spLocks noChangeAspect="1"/>
            </p:cNvSpPr>
            <p:nvPr userDrawn="1"/>
          </p:nvSpPr>
          <p:spPr>
            <a:xfrm>
              <a:off x="106700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椭圆 45"/>
            <p:cNvSpPr>
              <a:spLocks noChangeAspect="1"/>
            </p:cNvSpPr>
            <p:nvPr userDrawn="1"/>
          </p:nvSpPr>
          <p:spPr>
            <a:xfrm>
              <a:off x="109302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椭圆 46"/>
            <p:cNvSpPr>
              <a:spLocks noChangeAspect="1"/>
            </p:cNvSpPr>
            <p:nvPr userDrawn="1"/>
          </p:nvSpPr>
          <p:spPr>
            <a:xfrm>
              <a:off x="111904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椭圆 47"/>
            <p:cNvSpPr>
              <a:spLocks noChangeAspect="1"/>
            </p:cNvSpPr>
            <p:nvPr userDrawn="1"/>
          </p:nvSpPr>
          <p:spPr>
            <a:xfrm>
              <a:off x="114507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椭圆 48"/>
            <p:cNvSpPr>
              <a:spLocks noChangeAspect="1"/>
            </p:cNvSpPr>
            <p:nvPr userDrawn="1"/>
          </p:nvSpPr>
          <p:spPr>
            <a:xfrm>
              <a:off x="117109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任意多边形 49"/>
            <p:cNvSpPr>
              <a:spLocks noChangeAspect="1"/>
            </p:cNvSpPr>
            <p:nvPr userDrawn="1"/>
          </p:nvSpPr>
          <p:spPr>
            <a:xfrm>
              <a:off x="11971228" y="6418402"/>
              <a:ext cx="220772" cy="288000"/>
            </a:xfrm>
            <a:custGeom>
              <a:avLst/>
              <a:gdLst>
                <a:gd name="connsiteX0" fmla="*/ 144000 w 220772"/>
                <a:gd name="connsiteY0" fmla="*/ 0 h 288000"/>
                <a:gd name="connsiteX1" fmla="*/ 200051 w 220772"/>
                <a:gd name="connsiteY1" fmla="*/ 11316 h 288000"/>
                <a:gd name="connsiteX2" fmla="*/ 220772 w 220772"/>
                <a:gd name="connsiteY2" fmla="*/ 25287 h 288000"/>
                <a:gd name="connsiteX3" fmla="*/ 220772 w 220772"/>
                <a:gd name="connsiteY3" fmla="*/ 262714 h 288000"/>
                <a:gd name="connsiteX4" fmla="*/ 200051 w 220772"/>
                <a:gd name="connsiteY4" fmla="*/ 276684 h 288000"/>
                <a:gd name="connsiteX5" fmla="*/ 144000 w 220772"/>
                <a:gd name="connsiteY5" fmla="*/ 288000 h 288000"/>
                <a:gd name="connsiteX6" fmla="*/ 0 w 220772"/>
                <a:gd name="connsiteY6" fmla="*/ 144000 h 288000"/>
                <a:gd name="connsiteX7" fmla="*/ 144000 w 220772"/>
                <a:gd name="connsiteY7" fmla="*/ 0 h 2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772" h="288000">
                  <a:moveTo>
                    <a:pt x="144000" y="0"/>
                  </a:moveTo>
                  <a:cubicBezTo>
                    <a:pt x="163882" y="0"/>
                    <a:pt x="182823" y="4030"/>
                    <a:pt x="200051" y="11316"/>
                  </a:cubicBezTo>
                  <a:lnTo>
                    <a:pt x="220772" y="25287"/>
                  </a:lnTo>
                  <a:lnTo>
                    <a:pt x="220772" y="262714"/>
                  </a:lnTo>
                  <a:lnTo>
                    <a:pt x="200051" y="276684"/>
                  </a:lnTo>
                  <a:cubicBezTo>
                    <a:pt x="182823" y="283971"/>
                    <a:pt x="163882" y="288000"/>
                    <a:pt x="144000" y="288000"/>
                  </a:cubicBezTo>
                  <a:cubicBezTo>
                    <a:pt x="64471" y="288000"/>
                    <a:pt x="0" y="223529"/>
                    <a:pt x="0" y="144000"/>
                  </a:cubicBezTo>
                  <a:cubicBezTo>
                    <a:pt x="0" y="64471"/>
                    <a:pt x="64471" y="0"/>
                    <a:pt x="144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4" name="矩形 53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72" y="0"/>
            <a:ext cx="2387241" cy="8385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gradFill>
          <a:gsLst>
            <a:gs pos="0">
              <a:srgbClr val="FBFBFB"/>
            </a:gs>
            <a:gs pos="100000">
              <a:srgbClr val="CBCFD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 userDrawn="1"/>
        </p:nvGrpSpPr>
        <p:grpSpPr>
          <a:xfrm>
            <a:off x="0" y="6596743"/>
            <a:ext cx="9144000" cy="289392"/>
            <a:chOff x="0" y="6418402"/>
            <a:chExt cx="12192000" cy="439598"/>
          </a:xfrm>
          <a:solidFill>
            <a:srgbClr val="7D7D7D"/>
          </a:solidFill>
        </p:grpSpPr>
        <p:sp>
          <p:nvSpPr>
            <p:cNvPr id="52" name="矩形 51"/>
            <p:cNvSpPr/>
            <p:nvPr userDrawn="1"/>
          </p:nvSpPr>
          <p:spPr>
            <a:xfrm>
              <a:off x="0" y="6554804"/>
              <a:ext cx="12192000" cy="303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3" name="椭圆 52"/>
            <p:cNvSpPr>
              <a:spLocks noChangeAspect="1"/>
            </p:cNvSpPr>
            <p:nvPr userDrawn="1"/>
          </p:nvSpPr>
          <p:spPr>
            <a:xfrm>
              <a:off x="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4" name="椭圆 53"/>
            <p:cNvSpPr>
              <a:spLocks noChangeAspect="1"/>
            </p:cNvSpPr>
            <p:nvPr userDrawn="1"/>
          </p:nvSpPr>
          <p:spPr>
            <a:xfrm>
              <a:off x="2602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5" name="椭圆 54"/>
            <p:cNvSpPr>
              <a:spLocks noChangeAspect="1"/>
            </p:cNvSpPr>
            <p:nvPr userDrawn="1"/>
          </p:nvSpPr>
          <p:spPr>
            <a:xfrm>
              <a:off x="5204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6" name="椭圆 55"/>
            <p:cNvSpPr>
              <a:spLocks noChangeAspect="1"/>
            </p:cNvSpPr>
            <p:nvPr userDrawn="1"/>
          </p:nvSpPr>
          <p:spPr>
            <a:xfrm>
              <a:off x="7807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7" name="椭圆 56"/>
            <p:cNvSpPr>
              <a:spLocks noChangeAspect="1"/>
            </p:cNvSpPr>
            <p:nvPr userDrawn="1"/>
          </p:nvSpPr>
          <p:spPr>
            <a:xfrm>
              <a:off x="10409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8" name="椭圆 57"/>
            <p:cNvSpPr>
              <a:spLocks noChangeAspect="1"/>
            </p:cNvSpPr>
            <p:nvPr userDrawn="1"/>
          </p:nvSpPr>
          <p:spPr>
            <a:xfrm>
              <a:off x="13012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9" name="椭圆 58"/>
            <p:cNvSpPr>
              <a:spLocks noChangeAspect="1"/>
            </p:cNvSpPr>
            <p:nvPr userDrawn="1"/>
          </p:nvSpPr>
          <p:spPr>
            <a:xfrm>
              <a:off x="15614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椭圆 59"/>
            <p:cNvSpPr>
              <a:spLocks noChangeAspect="1"/>
            </p:cNvSpPr>
            <p:nvPr userDrawn="1"/>
          </p:nvSpPr>
          <p:spPr>
            <a:xfrm>
              <a:off x="18217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1" name="椭圆 60"/>
            <p:cNvSpPr>
              <a:spLocks noChangeAspect="1"/>
            </p:cNvSpPr>
            <p:nvPr userDrawn="1"/>
          </p:nvSpPr>
          <p:spPr>
            <a:xfrm>
              <a:off x="20819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2" name="椭圆 61"/>
            <p:cNvSpPr>
              <a:spLocks noChangeAspect="1"/>
            </p:cNvSpPr>
            <p:nvPr userDrawn="1"/>
          </p:nvSpPr>
          <p:spPr>
            <a:xfrm>
              <a:off x="23421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3" name="椭圆 62"/>
            <p:cNvSpPr>
              <a:spLocks noChangeAspect="1"/>
            </p:cNvSpPr>
            <p:nvPr userDrawn="1"/>
          </p:nvSpPr>
          <p:spPr>
            <a:xfrm>
              <a:off x="26024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4" name="椭圆 63"/>
            <p:cNvSpPr>
              <a:spLocks noChangeAspect="1"/>
            </p:cNvSpPr>
            <p:nvPr userDrawn="1"/>
          </p:nvSpPr>
          <p:spPr>
            <a:xfrm>
              <a:off x="28626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5" name="椭圆 64"/>
            <p:cNvSpPr>
              <a:spLocks noChangeAspect="1"/>
            </p:cNvSpPr>
            <p:nvPr userDrawn="1"/>
          </p:nvSpPr>
          <p:spPr>
            <a:xfrm>
              <a:off x="31229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6" name="椭圆 65"/>
            <p:cNvSpPr>
              <a:spLocks noChangeAspect="1"/>
            </p:cNvSpPr>
            <p:nvPr userDrawn="1"/>
          </p:nvSpPr>
          <p:spPr>
            <a:xfrm>
              <a:off x="33831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7" name="椭圆 66"/>
            <p:cNvSpPr>
              <a:spLocks noChangeAspect="1"/>
            </p:cNvSpPr>
            <p:nvPr userDrawn="1"/>
          </p:nvSpPr>
          <p:spPr>
            <a:xfrm>
              <a:off x="36434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8" name="椭圆 67"/>
            <p:cNvSpPr>
              <a:spLocks noChangeAspect="1"/>
            </p:cNvSpPr>
            <p:nvPr userDrawn="1"/>
          </p:nvSpPr>
          <p:spPr>
            <a:xfrm>
              <a:off x="39036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9" name="椭圆 68"/>
            <p:cNvSpPr>
              <a:spLocks noChangeAspect="1"/>
            </p:cNvSpPr>
            <p:nvPr userDrawn="1"/>
          </p:nvSpPr>
          <p:spPr>
            <a:xfrm>
              <a:off x="41639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0" name="椭圆 69"/>
            <p:cNvSpPr>
              <a:spLocks noChangeAspect="1"/>
            </p:cNvSpPr>
            <p:nvPr userDrawn="1"/>
          </p:nvSpPr>
          <p:spPr>
            <a:xfrm>
              <a:off x="44241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1" name="椭圆 70"/>
            <p:cNvSpPr>
              <a:spLocks noChangeAspect="1"/>
            </p:cNvSpPr>
            <p:nvPr userDrawn="1"/>
          </p:nvSpPr>
          <p:spPr>
            <a:xfrm>
              <a:off x="46843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2" name="椭圆 71"/>
            <p:cNvSpPr>
              <a:spLocks noChangeAspect="1"/>
            </p:cNvSpPr>
            <p:nvPr userDrawn="1"/>
          </p:nvSpPr>
          <p:spPr>
            <a:xfrm>
              <a:off x="49446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3" name="椭圆 72"/>
            <p:cNvSpPr>
              <a:spLocks noChangeAspect="1"/>
            </p:cNvSpPr>
            <p:nvPr userDrawn="1"/>
          </p:nvSpPr>
          <p:spPr>
            <a:xfrm>
              <a:off x="52048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4" name="椭圆 73"/>
            <p:cNvSpPr>
              <a:spLocks noChangeAspect="1"/>
            </p:cNvSpPr>
            <p:nvPr userDrawn="1"/>
          </p:nvSpPr>
          <p:spPr>
            <a:xfrm>
              <a:off x="546512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5" name="椭圆 74"/>
            <p:cNvSpPr>
              <a:spLocks noChangeAspect="1"/>
            </p:cNvSpPr>
            <p:nvPr userDrawn="1"/>
          </p:nvSpPr>
          <p:spPr>
            <a:xfrm>
              <a:off x="572536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6" name="椭圆 75"/>
            <p:cNvSpPr>
              <a:spLocks noChangeAspect="1"/>
            </p:cNvSpPr>
            <p:nvPr userDrawn="1"/>
          </p:nvSpPr>
          <p:spPr>
            <a:xfrm>
              <a:off x="598561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7" name="椭圆 76"/>
            <p:cNvSpPr>
              <a:spLocks noChangeAspect="1"/>
            </p:cNvSpPr>
            <p:nvPr userDrawn="1"/>
          </p:nvSpPr>
          <p:spPr>
            <a:xfrm>
              <a:off x="624585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8" name="椭圆 77"/>
            <p:cNvSpPr>
              <a:spLocks noChangeAspect="1"/>
            </p:cNvSpPr>
            <p:nvPr userDrawn="1"/>
          </p:nvSpPr>
          <p:spPr>
            <a:xfrm>
              <a:off x="650610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9" name="椭圆 78"/>
            <p:cNvSpPr>
              <a:spLocks noChangeAspect="1"/>
            </p:cNvSpPr>
            <p:nvPr userDrawn="1"/>
          </p:nvSpPr>
          <p:spPr>
            <a:xfrm>
              <a:off x="67663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0" name="椭圆 79"/>
            <p:cNvSpPr>
              <a:spLocks noChangeAspect="1"/>
            </p:cNvSpPr>
            <p:nvPr userDrawn="1"/>
          </p:nvSpPr>
          <p:spPr>
            <a:xfrm>
              <a:off x="70265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1" name="椭圆 80"/>
            <p:cNvSpPr>
              <a:spLocks noChangeAspect="1"/>
            </p:cNvSpPr>
            <p:nvPr userDrawn="1"/>
          </p:nvSpPr>
          <p:spPr>
            <a:xfrm>
              <a:off x="72868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2" name="椭圆 81"/>
            <p:cNvSpPr>
              <a:spLocks noChangeAspect="1"/>
            </p:cNvSpPr>
            <p:nvPr userDrawn="1"/>
          </p:nvSpPr>
          <p:spPr>
            <a:xfrm>
              <a:off x="75470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3" name="椭圆 82"/>
            <p:cNvSpPr>
              <a:spLocks noChangeAspect="1"/>
            </p:cNvSpPr>
            <p:nvPr userDrawn="1"/>
          </p:nvSpPr>
          <p:spPr>
            <a:xfrm>
              <a:off x="78073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4" name="椭圆 83"/>
            <p:cNvSpPr>
              <a:spLocks noChangeAspect="1"/>
            </p:cNvSpPr>
            <p:nvPr userDrawn="1"/>
          </p:nvSpPr>
          <p:spPr>
            <a:xfrm>
              <a:off x="80675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5" name="椭圆 84"/>
            <p:cNvSpPr>
              <a:spLocks noChangeAspect="1"/>
            </p:cNvSpPr>
            <p:nvPr userDrawn="1"/>
          </p:nvSpPr>
          <p:spPr>
            <a:xfrm>
              <a:off x="83278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6" name="椭圆 85"/>
            <p:cNvSpPr>
              <a:spLocks noChangeAspect="1"/>
            </p:cNvSpPr>
            <p:nvPr userDrawn="1"/>
          </p:nvSpPr>
          <p:spPr>
            <a:xfrm>
              <a:off x="85880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7" name="椭圆 86"/>
            <p:cNvSpPr>
              <a:spLocks noChangeAspect="1"/>
            </p:cNvSpPr>
            <p:nvPr userDrawn="1"/>
          </p:nvSpPr>
          <p:spPr>
            <a:xfrm>
              <a:off x="88482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8" name="椭圆 87"/>
            <p:cNvSpPr>
              <a:spLocks noChangeAspect="1"/>
            </p:cNvSpPr>
            <p:nvPr userDrawn="1"/>
          </p:nvSpPr>
          <p:spPr>
            <a:xfrm>
              <a:off x="91085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9" name="椭圆 88"/>
            <p:cNvSpPr>
              <a:spLocks noChangeAspect="1"/>
            </p:cNvSpPr>
            <p:nvPr userDrawn="1"/>
          </p:nvSpPr>
          <p:spPr>
            <a:xfrm>
              <a:off x="93687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0" name="椭圆 89"/>
            <p:cNvSpPr>
              <a:spLocks noChangeAspect="1"/>
            </p:cNvSpPr>
            <p:nvPr userDrawn="1"/>
          </p:nvSpPr>
          <p:spPr>
            <a:xfrm>
              <a:off x="96290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1" name="椭圆 90"/>
            <p:cNvSpPr>
              <a:spLocks noChangeAspect="1"/>
            </p:cNvSpPr>
            <p:nvPr userDrawn="1"/>
          </p:nvSpPr>
          <p:spPr>
            <a:xfrm>
              <a:off x="98892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2" name="椭圆 91"/>
            <p:cNvSpPr>
              <a:spLocks noChangeAspect="1"/>
            </p:cNvSpPr>
            <p:nvPr userDrawn="1"/>
          </p:nvSpPr>
          <p:spPr>
            <a:xfrm>
              <a:off x="101495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3" name="椭圆 92"/>
            <p:cNvSpPr>
              <a:spLocks noChangeAspect="1"/>
            </p:cNvSpPr>
            <p:nvPr userDrawn="1"/>
          </p:nvSpPr>
          <p:spPr>
            <a:xfrm>
              <a:off x="104097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4" name="椭圆 93"/>
            <p:cNvSpPr>
              <a:spLocks noChangeAspect="1"/>
            </p:cNvSpPr>
            <p:nvPr userDrawn="1"/>
          </p:nvSpPr>
          <p:spPr>
            <a:xfrm>
              <a:off x="106700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5" name="椭圆 94"/>
            <p:cNvSpPr>
              <a:spLocks noChangeAspect="1"/>
            </p:cNvSpPr>
            <p:nvPr userDrawn="1"/>
          </p:nvSpPr>
          <p:spPr>
            <a:xfrm>
              <a:off x="109302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6" name="椭圆 95"/>
            <p:cNvSpPr>
              <a:spLocks noChangeAspect="1"/>
            </p:cNvSpPr>
            <p:nvPr userDrawn="1"/>
          </p:nvSpPr>
          <p:spPr>
            <a:xfrm>
              <a:off x="111904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7" name="椭圆 96"/>
            <p:cNvSpPr>
              <a:spLocks noChangeAspect="1"/>
            </p:cNvSpPr>
            <p:nvPr userDrawn="1"/>
          </p:nvSpPr>
          <p:spPr>
            <a:xfrm>
              <a:off x="114507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8" name="椭圆 97"/>
            <p:cNvSpPr>
              <a:spLocks noChangeAspect="1"/>
            </p:cNvSpPr>
            <p:nvPr userDrawn="1"/>
          </p:nvSpPr>
          <p:spPr>
            <a:xfrm>
              <a:off x="117109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9" name="任意多边形 98"/>
            <p:cNvSpPr>
              <a:spLocks noChangeAspect="1"/>
            </p:cNvSpPr>
            <p:nvPr userDrawn="1"/>
          </p:nvSpPr>
          <p:spPr>
            <a:xfrm>
              <a:off x="11971228" y="6418402"/>
              <a:ext cx="220772" cy="288000"/>
            </a:xfrm>
            <a:custGeom>
              <a:avLst/>
              <a:gdLst>
                <a:gd name="connsiteX0" fmla="*/ 144000 w 220772"/>
                <a:gd name="connsiteY0" fmla="*/ 0 h 288000"/>
                <a:gd name="connsiteX1" fmla="*/ 200051 w 220772"/>
                <a:gd name="connsiteY1" fmla="*/ 11316 h 288000"/>
                <a:gd name="connsiteX2" fmla="*/ 220772 w 220772"/>
                <a:gd name="connsiteY2" fmla="*/ 25287 h 288000"/>
                <a:gd name="connsiteX3" fmla="*/ 220772 w 220772"/>
                <a:gd name="connsiteY3" fmla="*/ 262714 h 288000"/>
                <a:gd name="connsiteX4" fmla="*/ 200051 w 220772"/>
                <a:gd name="connsiteY4" fmla="*/ 276684 h 288000"/>
                <a:gd name="connsiteX5" fmla="*/ 144000 w 220772"/>
                <a:gd name="connsiteY5" fmla="*/ 288000 h 288000"/>
                <a:gd name="connsiteX6" fmla="*/ 0 w 220772"/>
                <a:gd name="connsiteY6" fmla="*/ 144000 h 288000"/>
                <a:gd name="connsiteX7" fmla="*/ 144000 w 220772"/>
                <a:gd name="connsiteY7" fmla="*/ 0 h 2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772" h="288000">
                  <a:moveTo>
                    <a:pt x="144000" y="0"/>
                  </a:moveTo>
                  <a:cubicBezTo>
                    <a:pt x="163882" y="0"/>
                    <a:pt x="182823" y="4030"/>
                    <a:pt x="200051" y="11316"/>
                  </a:cubicBezTo>
                  <a:lnTo>
                    <a:pt x="220772" y="25287"/>
                  </a:lnTo>
                  <a:lnTo>
                    <a:pt x="220772" y="262714"/>
                  </a:lnTo>
                  <a:lnTo>
                    <a:pt x="200051" y="276684"/>
                  </a:lnTo>
                  <a:cubicBezTo>
                    <a:pt x="182823" y="283971"/>
                    <a:pt x="163882" y="288000"/>
                    <a:pt x="144000" y="288000"/>
                  </a:cubicBezTo>
                  <a:cubicBezTo>
                    <a:pt x="64471" y="288000"/>
                    <a:pt x="0" y="223529"/>
                    <a:pt x="0" y="144000"/>
                  </a:cubicBezTo>
                  <a:cubicBezTo>
                    <a:pt x="0" y="64471"/>
                    <a:pt x="64471" y="0"/>
                    <a:pt x="144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101" name="直接连接符 100"/>
          <p:cNvCxnSpPr>
            <a:endCxn id="53" idx="0"/>
          </p:cNvCxnSpPr>
          <p:nvPr userDrawn="1"/>
        </p:nvCxnSpPr>
        <p:spPr>
          <a:xfrm flipH="1">
            <a:off x="108000" y="414000"/>
            <a:ext cx="14464" cy="6182743"/>
          </a:xfrm>
          <a:prstGeom prst="line">
            <a:avLst/>
          </a:prstGeom>
          <a:ln w="15875">
            <a:solidFill>
              <a:srgbClr val="7D7D7D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105" idx="3"/>
          </p:cNvCxnSpPr>
          <p:nvPr userDrawn="1"/>
        </p:nvCxnSpPr>
        <p:spPr>
          <a:xfrm>
            <a:off x="9031374" y="387000"/>
            <a:ext cx="0" cy="6209743"/>
          </a:xfrm>
          <a:prstGeom prst="line">
            <a:avLst/>
          </a:prstGeom>
          <a:ln w="15875">
            <a:solidFill>
              <a:srgbClr val="7D7D7D"/>
            </a:solidFill>
          </a:ln>
          <a:effectLst>
            <a:innerShdw blurRad="12700" dist="50800" dir="1800000">
              <a:schemeClr val="tx1">
                <a:lumMod val="95000"/>
                <a:lumOff val="5000"/>
              </a:scheme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 userDrawn="1"/>
        </p:nvSpPr>
        <p:spPr>
          <a:xfrm>
            <a:off x="108000" y="360000"/>
            <a:ext cx="3132000" cy="5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 userDrawn="1"/>
        </p:nvSpPr>
        <p:spPr>
          <a:xfrm>
            <a:off x="5904954" y="360000"/>
            <a:ext cx="3126420" cy="5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" name="图片 105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72" y="0"/>
            <a:ext cx="2387241" cy="8385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25438"/>
            <a:ext cx="8229600" cy="9271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212078-2E24-43AD-8017-03169BF5FD29}" type="datetimeFigureOut">
              <a:rPr lang="zh-CN" altLang="en-US"/>
              <a:t>2020/7/10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234245-D273-4495-8F39-8C0ED4F393F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FB"/>
            </a:gs>
            <a:gs pos="100000">
              <a:srgbClr val="CBCFD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anfr/2020Summer-JavaEE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34" y="-1"/>
            <a:ext cx="9175534" cy="68580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94" y="53277"/>
            <a:ext cx="3284942" cy="935651"/>
          </a:xfrm>
          <a:prstGeom prst="rect">
            <a:avLst/>
          </a:prstGeom>
        </p:spPr>
      </p:pic>
      <p:sp>
        <p:nvSpPr>
          <p:cNvPr id="3" name="流程图: 文档 2"/>
          <p:cNvSpPr/>
          <p:nvPr/>
        </p:nvSpPr>
        <p:spPr>
          <a:xfrm flipH="1" flipV="1">
            <a:off x="-43444" y="3361509"/>
            <a:ext cx="9199354" cy="3496491"/>
          </a:xfrm>
          <a:prstGeom prst="flowChartDocument">
            <a:avLst/>
          </a:prstGeom>
          <a:solidFill>
            <a:schemeClr val="tx1">
              <a:lumMod val="50000"/>
              <a:lumOff val="50000"/>
              <a:alpha val="6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917530" y="3996495"/>
            <a:ext cx="52774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思源，不一样的课堂</a:t>
            </a:r>
          </a:p>
        </p:txBody>
      </p:sp>
      <p:sp>
        <p:nvSpPr>
          <p:cNvPr id="15" name="矩形 14"/>
          <p:cNvSpPr/>
          <p:nvPr/>
        </p:nvSpPr>
        <p:spPr>
          <a:xfrm>
            <a:off x="3471378" y="5782520"/>
            <a:ext cx="2201244" cy="1022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bg2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第六组</a:t>
            </a:r>
          </a:p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2020</a:t>
            </a:r>
            <a:r>
              <a:rPr lang="zh-CN" altLang="en-US" sz="2400" b="1" dirty="0">
                <a:solidFill>
                  <a:schemeClr val="bg2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年</a:t>
            </a:r>
            <a:r>
              <a:rPr lang="en-US" altLang="zh-CN" sz="2400" b="1" dirty="0">
                <a:solidFill>
                  <a:schemeClr val="bg2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7</a:t>
            </a:r>
            <a:r>
              <a:rPr lang="zh-CN" altLang="en-US" sz="2400" b="1" dirty="0">
                <a:solidFill>
                  <a:schemeClr val="bg2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bg2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10</a:t>
            </a:r>
            <a:r>
              <a:rPr lang="zh-CN" altLang="en-US" sz="2400" b="1" dirty="0">
                <a:solidFill>
                  <a:schemeClr val="bg2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34" y="-1"/>
            <a:ext cx="9175534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V="1">
            <a:off x="-31533" y="0"/>
            <a:ext cx="9175534" cy="3431176"/>
          </a:xfrm>
          <a:prstGeom prst="rect">
            <a:avLst/>
          </a:prstGeom>
          <a:solidFill>
            <a:schemeClr val="tx1">
              <a:lumMod val="50000"/>
              <a:lumOff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94" y="53277"/>
            <a:ext cx="3284942" cy="935651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672000" y="2529000"/>
            <a:ext cx="1800000" cy="180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dirty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zh-CN" altLang="en-US" sz="8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 flipV="1">
            <a:off x="2556064" y="5674138"/>
            <a:ext cx="4031873" cy="79718"/>
            <a:chOff x="287383" y="6200502"/>
            <a:chExt cx="2676409" cy="113211"/>
          </a:xfrm>
        </p:grpSpPr>
        <p:sp>
          <p:nvSpPr>
            <p:cNvPr id="16" name="矩形 15"/>
            <p:cNvSpPr/>
            <p:nvPr/>
          </p:nvSpPr>
          <p:spPr>
            <a:xfrm>
              <a:off x="287383" y="6200502"/>
              <a:ext cx="522514" cy="113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25857" y="6200502"/>
              <a:ext cx="522514" cy="1132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364331" y="6200502"/>
              <a:ext cx="522514" cy="1132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902805" y="6200502"/>
              <a:ext cx="522514" cy="1132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441278" y="6200502"/>
              <a:ext cx="522514" cy="1132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164129" y="4966251"/>
            <a:ext cx="4815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效果展示及相关总结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540" y="46895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登录界面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1169670"/>
            <a:ext cx="8885555" cy="45186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675" y="44263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课程及作业（学生方）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308735"/>
            <a:ext cx="9010015" cy="44881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" y="1374140"/>
            <a:ext cx="8870950" cy="42087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EE3ACB-280C-43D5-88B0-475DE2FAEF3A}"/>
              </a:ext>
            </a:extLst>
          </p:cNvPr>
          <p:cNvSpPr/>
          <p:nvPr/>
        </p:nvSpPr>
        <p:spPr>
          <a:xfrm>
            <a:off x="66675" y="47091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课程及作业（学生方）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" y="1350645"/>
            <a:ext cx="8733790" cy="41560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811A6B-463B-4822-8608-55335EA3E6C3}"/>
              </a:ext>
            </a:extLst>
          </p:cNvPr>
          <p:cNvSpPr/>
          <p:nvPr/>
        </p:nvSpPr>
        <p:spPr>
          <a:xfrm>
            <a:off x="66675" y="47091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课程及作业（学生方）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660" y="45206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DASHBOARD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" y="1270000"/>
            <a:ext cx="8996045" cy="4318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1280" y="47092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课程公告（学生方）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1268730"/>
            <a:ext cx="8980805" cy="4319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440" y="48034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C0099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课程公告界面（学生方）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348740"/>
            <a:ext cx="8827770" cy="44278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7272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课程公告界面（教师方）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" y="1329055"/>
            <a:ext cx="8919210" cy="41992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640" y="47092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3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讨论区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292225"/>
            <a:ext cx="8808720" cy="42729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254464" y="1660675"/>
            <a:ext cx="2055387" cy="935805"/>
            <a:chOff x="2776136" y="3875561"/>
            <a:chExt cx="1492080" cy="882209"/>
          </a:xfrm>
        </p:grpSpPr>
        <p:sp>
          <p:nvSpPr>
            <p:cNvPr id="36" name="矩形 35"/>
            <p:cNvSpPr/>
            <p:nvPr/>
          </p:nvSpPr>
          <p:spPr>
            <a:xfrm rot="20511077">
              <a:off x="2776136" y="4162018"/>
              <a:ext cx="1492080" cy="59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37" name="矩形 36"/>
            <p:cNvSpPr/>
            <p:nvPr/>
          </p:nvSpPr>
          <p:spPr>
            <a:xfrm rot="20511077">
              <a:off x="4210904" y="3875561"/>
              <a:ext cx="36441" cy="580785"/>
            </a:xfrm>
            <a:prstGeom prst="rect">
              <a:avLst/>
            </a:prstGeom>
            <a:solidFill>
              <a:srgbClr val="0734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34" name="任意多边形 33"/>
          <p:cNvSpPr>
            <a:spLocks noChangeAspect="1"/>
          </p:cNvSpPr>
          <p:nvPr/>
        </p:nvSpPr>
        <p:spPr>
          <a:xfrm>
            <a:off x="-4491" y="1618435"/>
            <a:ext cx="2897485" cy="4261105"/>
          </a:xfrm>
          <a:custGeom>
            <a:avLst/>
            <a:gdLst>
              <a:gd name="connsiteX0" fmla="*/ 683236 w 2581276"/>
              <a:gd name="connsiteY0" fmla="*/ 0 h 3796080"/>
              <a:gd name="connsiteX1" fmla="*/ 2581276 w 2581276"/>
              <a:gd name="connsiteY1" fmla="*/ 1898040 h 3796080"/>
              <a:gd name="connsiteX2" fmla="*/ 683236 w 2581276"/>
              <a:gd name="connsiteY2" fmla="*/ 3796080 h 3796080"/>
              <a:gd name="connsiteX3" fmla="*/ 118817 w 2581276"/>
              <a:gd name="connsiteY3" fmla="*/ 3710748 h 3796080"/>
              <a:gd name="connsiteX4" fmla="*/ 0 w 2581276"/>
              <a:gd name="connsiteY4" fmla="*/ 3667261 h 3796080"/>
              <a:gd name="connsiteX5" fmla="*/ 0 w 2581276"/>
              <a:gd name="connsiteY5" fmla="*/ 128819 h 3796080"/>
              <a:gd name="connsiteX6" fmla="*/ 118817 w 2581276"/>
              <a:gd name="connsiteY6" fmla="*/ 85332 h 3796080"/>
              <a:gd name="connsiteX7" fmla="*/ 683236 w 2581276"/>
              <a:gd name="connsiteY7" fmla="*/ 0 h 379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1276" h="3796080">
                <a:moveTo>
                  <a:pt x="683236" y="0"/>
                </a:moveTo>
                <a:cubicBezTo>
                  <a:pt x="1731495" y="0"/>
                  <a:pt x="2581276" y="849781"/>
                  <a:pt x="2581276" y="1898040"/>
                </a:cubicBezTo>
                <a:cubicBezTo>
                  <a:pt x="2581276" y="2946299"/>
                  <a:pt x="1731495" y="3796080"/>
                  <a:pt x="683236" y="3796080"/>
                </a:cubicBezTo>
                <a:cubicBezTo>
                  <a:pt x="486687" y="3796080"/>
                  <a:pt x="297116" y="3766205"/>
                  <a:pt x="118817" y="3710748"/>
                </a:cubicBezTo>
                <a:lnTo>
                  <a:pt x="0" y="3667261"/>
                </a:lnTo>
                <a:lnTo>
                  <a:pt x="0" y="128819"/>
                </a:lnTo>
                <a:lnTo>
                  <a:pt x="118817" y="85332"/>
                </a:lnTo>
                <a:cubicBezTo>
                  <a:pt x="297116" y="29875"/>
                  <a:pt x="486687" y="0"/>
                  <a:pt x="683236" y="0"/>
                </a:cubicBezTo>
                <a:close/>
              </a:path>
            </a:pathLst>
          </a:custGeom>
          <a:solidFill>
            <a:srgbClr val="07344F"/>
          </a:solidFill>
          <a:ln>
            <a:solidFill>
              <a:srgbClr val="37ABE3"/>
            </a:solidFill>
          </a:ln>
          <a:effectLst>
            <a:outerShdw blurRad="1524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39" name="组合 38"/>
          <p:cNvGrpSpPr/>
          <p:nvPr/>
        </p:nvGrpSpPr>
        <p:grpSpPr>
          <a:xfrm rot="21315901">
            <a:off x="1593887" y="2642921"/>
            <a:ext cx="1968542" cy="626991"/>
            <a:chOff x="2703922" y="4383775"/>
            <a:chExt cx="1551922" cy="615000"/>
          </a:xfrm>
        </p:grpSpPr>
        <p:sp>
          <p:nvSpPr>
            <p:cNvPr id="40" name="矩形 39"/>
            <p:cNvSpPr/>
            <p:nvPr/>
          </p:nvSpPr>
          <p:spPr>
            <a:xfrm>
              <a:off x="2703922" y="4383775"/>
              <a:ext cx="1520821" cy="61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218648" y="4386892"/>
              <a:ext cx="37196" cy="611883"/>
            </a:xfrm>
            <a:prstGeom prst="rect">
              <a:avLst/>
            </a:prstGeom>
            <a:solidFill>
              <a:srgbClr val="004B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32" name="任意多边形 31"/>
          <p:cNvSpPr>
            <a:spLocks noChangeAspect="1"/>
          </p:cNvSpPr>
          <p:nvPr/>
        </p:nvSpPr>
        <p:spPr>
          <a:xfrm>
            <a:off x="-4491" y="1911940"/>
            <a:ext cx="2604782" cy="3677314"/>
          </a:xfrm>
          <a:custGeom>
            <a:avLst/>
            <a:gdLst>
              <a:gd name="connsiteX0" fmla="*/ 682516 w 2320516"/>
              <a:gd name="connsiteY0" fmla="*/ 0 h 3276000"/>
              <a:gd name="connsiteX1" fmla="*/ 2320516 w 2320516"/>
              <a:gd name="connsiteY1" fmla="*/ 1638000 h 3276000"/>
              <a:gd name="connsiteX2" fmla="*/ 682516 w 2320516"/>
              <a:gd name="connsiteY2" fmla="*/ 3276000 h 3276000"/>
              <a:gd name="connsiteX3" fmla="*/ 81903 w 2320516"/>
              <a:gd name="connsiteY3" fmla="*/ 3162383 h 3276000"/>
              <a:gd name="connsiteX4" fmla="*/ 0 w 2320516"/>
              <a:gd name="connsiteY4" fmla="*/ 3124158 h 3276000"/>
              <a:gd name="connsiteX5" fmla="*/ 0 w 2320516"/>
              <a:gd name="connsiteY5" fmla="*/ 151843 h 3276000"/>
              <a:gd name="connsiteX6" fmla="*/ 81903 w 2320516"/>
              <a:gd name="connsiteY6" fmla="*/ 113617 h 3276000"/>
              <a:gd name="connsiteX7" fmla="*/ 682516 w 2320516"/>
              <a:gd name="connsiteY7" fmla="*/ 0 h 32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20516" h="3276000">
                <a:moveTo>
                  <a:pt x="682516" y="0"/>
                </a:moveTo>
                <a:cubicBezTo>
                  <a:pt x="1587158" y="0"/>
                  <a:pt x="2320516" y="733358"/>
                  <a:pt x="2320516" y="1638000"/>
                </a:cubicBezTo>
                <a:cubicBezTo>
                  <a:pt x="2320516" y="2542642"/>
                  <a:pt x="1587158" y="3276000"/>
                  <a:pt x="682516" y="3276000"/>
                </a:cubicBezTo>
                <a:cubicBezTo>
                  <a:pt x="470490" y="3276000"/>
                  <a:pt x="267874" y="3235716"/>
                  <a:pt x="81903" y="3162383"/>
                </a:cubicBezTo>
                <a:lnTo>
                  <a:pt x="0" y="3124158"/>
                </a:lnTo>
                <a:lnTo>
                  <a:pt x="0" y="151843"/>
                </a:lnTo>
                <a:lnTo>
                  <a:pt x="81903" y="113617"/>
                </a:lnTo>
                <a:cubicBezTo>
                  <a:pt x="267874" y="40285"/>
                  <a:pt x="470490" y="0"/>
                  <a:pt x="682516" y="0"/>
                </a:cubicBezTo>
                <a:close/>
              </a:path>
            </a:pathLst>
          </a:custGeom>
          <a:solidFill>
            <a:srgbClr val="004B76"/>
          </a:solidFill>
          <a:ln>
            <a:solidFill>
              <a:srgbClr val="32AEE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66" name="组合 65"/>
          <p:cNvGrpSpPr/>
          <p:nvPr/>
        </p:nvGrpSpPr>
        <p:grpSpPr>
          <a:xfrm rot="500019">
            <a:off x="1585679" y="3386383"/>
            <a:ext cx="1968542" cy="626991"/>
            <a:chOff x="2695854" y="4494472"/>
            <a:chExt cx="1551922" cy="615000"/>
          </a:xfrm>
        </p:grpSpPr>
        <p:sp>
          <p:nvSpPr>
            <p:cNvPr id="67" name="矩形 66"/>
            <p:cNvSpPr/>
            <p:nvPr/>
          </p:nvSpPr>
          <p:spPr>
            <a:xfrm>
              <a:off x="2695854" y="4494472"/>
              <a:ext cx="1520821" cy="61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8" name="矩形 67"/>
            <p:cNvSpPr/>
            <p:nvPr/>
          </p:nvSpPr>
          <p:spPr>
            <a:xfrm>
              <a:off x="4210580" y="4497589"/>
              <a:ext cx="37196" cy="611883"/>
            </a:xfrm>
            <a:prstGeom prst="rect">
              <a:avLst/>
            </a:prstGeom>
            <a:solidFill>
              <a:srgbClr val="3EA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30" name="任意多边形 29"/>
          <p:cNvSpPr>
            <a:spLocks noChangeAspect="1"/>
          </p:cNvSpPr>
          <p:nvPr/>
        </p:nvSpPr>
        <p:spPr>
          <a:xfrm>
            <a:off x="-3682" y="2193201"/>
            <a:ext cx="2321912" cy="3111573"/>
          </a:xfrm>
          <a:custGeom>
            <a:avLst/>
            <a:gdLst>
              <a:gd name="connsiteX0" fmla="*/ 682516 w 2068516"/>
              <a:gd name="connsiteY0" fmla="*/ 0 h 2772000"/>
              <a:gd name="connsiteX1" fmla="*/ 2068516 w 2068516"/>
              <a:gd name="connsiteY1" fmla="*/ 1386000 h 2772000"/>
              <a:gd name="connsiteX2" fmla="*/ 682516 w 2068516"/>
              <a:gd name="connsiteY2" fmla="*/ 2772000 h 2772000"/>
              <a:gd name="connsiteX3" fmla="*/ 81628 w 2068516"/>
              <a:gd name="connsiteY3" fmla="*/ 2635326 h 2772000"/>
              <a:gd name="connsiteX4" fmla="*/ 0 w 2068516"/>
              <a:gd name="connsiteY4" fmla="*/ 2588408 h 2772000"/>
              <a:gd name="connsiteX5" fmla="*/ 0 w 2068516"/>
              <a:gd name="connsiteY5" fmla="*/ 183592 h 2772000"/>
              <a:gd name="connsiteX6" fmla="*/ 81628 w 2068516"/>
              <a:gd name="connsiteY6" fmla="*/ 136675 h 2772000"/>
              <a:gd name="connsiteX7" fmla="*/ 682516 w 2068516"/>
              <a:gd name="connsiteY7" fmla="*/ 0 h 27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8516" h="2772000">
                <a:moveTo>
                  <a:pt x="682516" y="0"/>
                </a:moveTo>
                <a:cubicBezTo>
                  <a:pt x="1447983" y="0"/>
                  <a:pt x="2068516" y="620533"/>
                  <a:pt x="2068516" y="1386000"/>
                </a:cubicBezTo>
                <a:cubicBezTo>
                  <a:pt x="2068516" y="2151467"/>
                  <a:pt x="1447983" y="2772000"/>
                  <a:pt x="682516" y="2772000"/>
                </a:cubicBezTo>
                <a:cubicBezTo>
                  <a:pt x="467229" y="2772000"/>
                  <a:pt x="263405" y="2722915"/>
                  <a:pt x="81628" y="2635326"/>
                </a:cubicBezTo>
                <a:lnTo>
                  <a:pt x="0" y="2588408"/>
                </a:lnTo>
                <a:lnTo>
                  <a:pt x="0" y="183592"/>
                </a:lnTo>
                <a:lnTo>
                  <a:pt x="81628" y="136675"/>
                </a:lnTo>
                <a:cubicBezTo>
                  <a:pt x="263405" y="49086"/>
                  <a:pt x="467229" y="0"/>
                  <a:pt x="682516" y="0"/>
                </a:cubicBezTo>
                <a:close/>
              </a:path>
            </a:pathLst>
          </a:custGeom>
          <a:solidFill>
            <a:srgbClr val="3EACDF"/>
          </a:solidFill>
          <a:ln>
            <a:solidFill>
              <a:srgbClr val="32AEE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71" name="组合 70"/>
          <p:cNvGrpSpPr/>
          <p:nvPr/>
        </p:nvGrpSpPr>
        <p:grpSpPr>
          <a:xfrm rot="1439557">
            <a:off x="1353681" y="4043027"/>
            <a:ext cx="1968542" cy="626991"/>
            <a:chOff x="2695854" y="4494472"/>
            <a:chExt cx="1551922" cy="615000"/>
          </a:xfrm>
        </p:grpSpPr>
        <p:sp>
          <p:nvSpPr>
            <p:cNvPr id="72" name="矩形 71"/>
            <p:cNvSpPr/>
            <p:nvPr/>
          </p:nvSpPr>
          <p:spPr>
            <a:xfrm>
              <a:off x="2695854" y="4494472"/>
              <a:ext cx="1520821" cy="61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3" name="矩形 72"/>
            <p:cNvSpPr/>
            <p:nvPr/>
          </p:nvSpPr>
          <p:spPr>
            <a:xfrm>
              <a:off x="4210580" y="4497589"/>
              <a:ext cx="37196" cy="6118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26" name="任意多边形 25"/>
          <p:cNvSpPr>
            <a:spLocks noChangeAspect="1"/>
          </p:cNvSpPr>
          <p:nvPr/>
        </p:nvSpPr>
        <p:spPr>
          <a:xfrm>
            <a:off x="9027" y="2457475"/>
            <a:ext cx="2059246" cy="2586243"/>
          </a:xfrm>
          <a:custGeom>
            <a:avLst/>
            <a:gdLst>
              <a:gd name="connsiteX0" fmla="*/ 682516 w 1834516"/>
              <a:gd name="connsiteY0" fmla="*/ 0 h 2304000"/>
              <a:gd name="connsiteX1" fmla="*/ 1834516 w 1834516"/>
              <a:gd name="connsiteY1" fmla="*/ 1152000 h 2304000"/>
              <a:gd name="connsiteX2" fmla="*/ 682516 w 1834516"/>
              <a:gd name="connsiteY2" fmla="*/ 2304000 h 2304000"/>
              <a:gd name="connsiteX3" fmla="*/ 38422 w 1834516"/>
              <a:gd name="connsiteY3" fmla="*/ 2107257 h 2304000"/>
              <a:gd name="connsiteX4" fmla="*/ 0 w 1834516"/>
              <a:gd name="connsiteY4" fmla="*/ 2075556 h 2304000"/>
              <a:gd name="connsiteX5" fmla="*/ 0 w 1834516"/>
              <a:gd name="connsiteY5" fmla="*/ 228445 h 2304000"/>
              <a:gd name="connsiteX6" fmla="*/ 38422 w 1834516"/>
              <a:gd name="connsiteY6" fmla="*/ 196744 h 2304000"/>
              <a:gd name="connsiteX7" fmla="*/ 682516 w 1834516"/>
              <a:gd name="connsiteY7" fmla="*/ 0 h 23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4516" h="2304000">
                <a:moveTo>
                  <a:pt x="682516" y="0"/>
                </a:moveTo>
                <a:cubicBezTo>
                  <a:pt x="1318748" y="0"/>
                  <a:pt x="1834516" y="515768"/>
                  <a:pt x="1834516" y="1152000"/>
                </a:cubicBezTo>
                <a:cubicBezTo>
                  <a:pt x="1834516" y="1788232"/>
                  <a:pt x="1318748" y="2304000"/>
                  <a:pt x="682516" y="2304000"/>
                </a:cubicBezTo>
                <a:cubicBezTo>
                  <a:pt x="443929" y="2304000"/>
                  <a:pt x="222282" y="2231470"/>
                  <a:pt x="38422" y="2107257"/>
                </a:cubicBezTo>
                <a:lnTo>
                  <a:pt x="0" y="2075556"/>
                </a:lnTo>
                <a:lnTo>
                  <a:pt x="0" y="228445"/>
                </a:lnTo>
                <a:lnTo>
                  <a:pt x="38422" y="196744"/>
                </a:lnTo>
                <a:cubicBezTo>
                  <a:pt x="222282" y="72530"/>
                  <a:pt x="443929" y="0"/>
                  <a:pt x="68251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32AE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43" name="组合 42"/>
          <p:cNvGrpSpPr/>
          <p:nvPr/>
        </p:nvGrpSpPr>
        <p:grpSpPr>
          <a:xfrm rot="2082905">
            <a:off x="542360" y="4677318"/>
            <a:ext cx="2342493" cy="588176"/>
            <a:chOff x="2981642" y="4552386"/>
            <a:chExt cx="1519861" cy="469621"/>
          </a:xfrm>
        </p:grpSpPr>
        <p:sp>
          <p:nvSpPr>
            <p:cNvPr id="44" name="矩形 43"/>
            <p:cNvSpPr/>
            <p:nvPr/>
          </p:nvSpPr>
          <p:spPr>
            <a:xfrm>
              <a:off x="2981642" y="4553156"/>
              <a:ext cx="1490250" cy="46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45" name="矩形 44"/>
            <p:cNvSpPr/>
            <p:nvPr/>
          </p:nvSpPr>
          <p:spPr>
            <a:xfrm>
              <a:off x="4458768" y="4552386"/>
              <a:ext cx="42735" cy="469621"/>
            </a:xfrm>
            <a:prstGeom prst="rect">
              <a:avLst/>
            </a:prstGeom>
            <a:solidFill>
              <a:srgbClr val="7D7D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24" name="任意多边形 23"/>
          <p:cNvSpPr>
            <a:spLocks noChangeAspect="1"/>
          </p:cNvSpPr>
          <p:nvPr/>
        </p:nvSpPr>
        <p:spPr>
          <a:xfrm>
            <a:off x="6979" y="2718532"/>
            <a:ext cx="1777210" cy="2060912"/>
          </a:xfrm>
          <a:custGeom>
            <a:avLst/>
            <a:gdLst>
              <a:gd name="connsiteX0" fmla="*/ 665258 w 1583258"/>
              <a:gd name="connsiteY0" fmla="*/ 0 h 1836000"/>
              <a:gd name="connsiteX1" fmla="*/ 1583258 w 1583258"/>
              <a:gd name="connsiteY1" fmla="*/ 918000 h 1836000"/>
              <a:gd name="connsiteX2" fmla="*/ 665258 w 1583258"/>
              <a:gd name="connsiteY2" fmla="*/ 1836000 h 1836000"/>
              <a:gd name="connsiteX3" fmla="*/ 747 w 1583258"/>
              <a:gd name="connsiteY3" fmla="*/ 1551365 h 1836000"/>
              <a:gd name="connsiteX4" fmla="*/ 0 w 1583258"/>
              <a:gd name="connsiteY4" fmla="*/ 1550471 h 1836000"/>
              <a:gd name="connsiteX5" fmla="*/ 0 w 1583258"/>
              <a:gd name="connsiteY5" fmla="*/ 285529 h 1836000"/>
              <a:gd name="connsiteX6" fmla="*/ 747 w 1583258"/>
              <a:gd name="connsiteY6" fmla="*/ 284635 h 1836000"/>
              <a:gd name="connsiteX7" fmla="*/ 665258 w 1583258"/>
              <a:gd name="connsiteY7" fmla="*/ 0 h 18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258" h="1836000">
                <a:moveTo>
                  <a:pt x="665258" y="0"/>
                </a:moveTo>
                <a:cubicBezTo>
                  <a:pt x="1172255" y="0"/>
                  <a:pt x="1583258" y="411003"/>
                  <a:pt x="1583258" y="918000"/>
                </a:cubicBezTo>
                <a:cubicBezTo>
                  <a:pt x="1583258" y="1424997"/>
                  <a:pt x="1172255" y="1836000"/>
                  <a:pt x="665258" y="1836000"/>
                </a:cubicBezTo>
                <a:cubicBezTo>
                  <a:pt x="403838" y="1836000"/>
                  <a:pt x="167939" y="1726727"/>
                  <a:pt x="747" y="1551365"/>
                </a:cubicBezTo>
                <a:lnTo>
                  <a:pt x="0" y="1550471"/>
                </a:lnTo>
                <a:lnTo>
                  <a:pt x="0" y="285529"/>
                </a:lnTo>
                <a:lnTo>
                  <a:pt x="747" y="284635"/>
                </a:lnTo>
                <a:cubicBezTo>
                  <a:pt x="167939" y="109273"/>
                  <a:pt x="403838" y="0"/>
                  <a:pt x="665258" y="0"/>
                </a:cubicBezTo>
                <a:close/>
              </a:path>
            </a:pathLst>
          </a:custGeom>
          <a:solidFill>
            <a:srgbClr val="7D7D7D"/>
          </a:solidFill>
          <a:ln>
            <a:solidFill>
              <a:srgbClr val="32AE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35061" y="3021607"/>
            <a:ext cx="1454762" cy="1454762"/>
          </a:xfrm>
          <a:prstGeom prst="ellipse">
            <a:avLst/>
          </a:prstGeom>
          <a:gradFill flip="none" rotWithShape="1">
            <a:gsLst>
              <a:gs pos="0">
                <a:srgbClr val="FBFBFB"/>
              </a:gs>
              <a:gs pos="100000">
                <a:srgbClr val="CBCFD0"/>
              </a:gs>
            </a:gsLst>
            <a:lin ang="16200000" scaled="0"/>
            <a:tileRect/>
          </a:gradFill>
          <a:ln>
            <a:solidFill>
              <a:schemeClr val="bg1"/>
            </a:solidFill>
          </a:ln>
          <a:effectLst>
            <a:outerShdw blurRad="1397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00" dirty="0"/>
          </a:p>
        </p:txBody>
      </p:sp>
      <p:sp>
        <p:nvSpPr>
          <p:cNvPr id="58" name="矩形 57"/>
          <p:cNvSpPr/>
          <p:nvPr/>
        </p:nvSpPr>
        <p:spPr>
          <a:xfrm>
            <a:off x="66921" y="3618507"/>
            <a:ext cx="1371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contents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19486" y="4090949"/>
            <a:ext cx="5150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项目工作及成果汇总 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19486" y="3177994"/>
            <a:ext cx="699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项目功能效果展示图及相关总结 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 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19486" y="2265039"/>
            <a:ext cx="4618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项目起源与简述 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 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19486" y="5003904"/>
            <a:ext cx="5236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项目总结 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4465" y="489773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个人主页及聊天面板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" y="1364615"/>
            <a:ext cx="8815070" cy="41281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6281" y="49919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课程资源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252855"/>
            <a:ext cx="88969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34" y="-1"/>
            <a:ext cx="9175534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V="1">
            <a:off x="-31533" y="0"/>
            <a:ext cx="9175534" cy="3431176"/>
          </a:xfrm>
          <a:prstGeom prst="rect">
            <a:avLst/>
          </a:prstGeom>
          <a:solidFill>
            <a:schemeClr val="tx1">
              <a:lumMod val="50000"/>
              <a:lumOff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94" y="53277"/>
            <a:ext cx="3284942" cy="935651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672000" y="2529000"/>
            <a:ext cx="1800000" cy="180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dirty="0"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grpSp>
        <p:nvGrpSpPr>
          <p:cNvPr id="15" name="组合 14"/>
          <p:cNvGrpSpPr/>
          <p:nvPr/>
        </p:nvGrpSpPr>
        <p:grpSpPr>
          <a:xfrm flipV="1">
            <a:off x="2556064" y="5674138"/>
            <a:ext cx="4031873" cy="79718"/>
            <a:chOff x="287383" y="6200502"/>
            <a:chExt cx="2676409" cy="113211"/>
          </a:xfrm>
        </p:grpSpPr>
        <p:sp>
          <p:nvSpPr>
            <p:cNvPr id="16" name="矩形 15"/>
            <p:cNvSpPr/>
            <p:nvPr/>
          </p:nvSpPr>
          <p:spPr>
            <a:xfrm>
              <a:off x="287383" y="6200502"/>
              <a:ext cx="522514" cy="113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25857" y="6200502"/>
              <a:ext cx="522514" cy="1132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364331" y="6200502"/>
              <a:ext cx="522514" cy="1132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902805" y="6200502"/>
              <a:ext cx="522514" cy="1132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441278" y="6200502"/>
              <a:ext cx="522514" cy="1132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171343" y="4971248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项目工作及成果汇总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8290463"/>
              </p:ext>
            </p:extLst>
          </p:nvPr>
        </p:nvGraphicFramePr>
        <p:xfrm>
          <a:off x="661987" y="1444236"/>
          <a:ext cx="7820026" cy="445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3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1042"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工作量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总代码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80</a:t>
                      </a:r>
                      <a:r>
                        <a:rPr lang="zh-CN" altLang="en-US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万行</a:t>
                      </a:r>
                      <a:r>
                        <a:rPr lang="en-US" altLang="zh-CN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+</a:t>
                      </a:r>
                      <a:endParaRPr lang="zh-CN" altLang="en-US" sz="1800" b="1" kern="1200" dirty="0">
                        <a:solidFill>
                          <a:srgbClr val="FFFF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0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总人时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1440 </a:t>
                      </a:r>
                      <a:r>
                        <a:rPr lang="zh-CN" altLang="en-US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小时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Commits</a:t>
                      </a:r>
                      <a:r>
                        <a:rPr lang="zh-CN" altLang="en-US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数</a:t>
                      </a:r>
                      <a:endParaRPr lang="en-US" altLang="zh-CN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152 Commits+</a:t>
                      </a:r>
                      <a:endParaRPr lang="zh-CN" altLang="en-US" sz="1800" b="1" dirty="0">
                        <a:solidFill>
                          <a:srgbClr val="FFFF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Branch</a:t>
                      </a:r>
                      <a:r>
                        <a:rPr lang="zh-CN" altLang="en-US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数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6</a:t>
                      </a:r>
                      <a:r>
                        <a:rPr lang="zh-CN" altLang="en-US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个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9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详细设计文档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100</a:t>
                      </a:r>
                      <a:r>
                        <a:rPr lang="zh-CN" altLang="en-US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页</a:t>
                      </a:r>
                      <a:r>
                        <a:rPr lang="en-US" altLang="zh-CN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+</a:t>
                      </a:r>
                      <a:r>
                        <a:rPr lang="zh-CN" altLang="en-US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，</a:t>
                      </a:r>
                      <a:r>
                        <a:rPr lang="en-US" altLang="zh-CN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12000</a:t>
                      </a:r>
                      <a:r>
                        <a:rPr lang="zh-CN" altLang="en-US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字</a:t>
                      </a:r>
                      <a:r>
                        <a:rPr lang="en-US" altLang="zh-CN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+</a:t>
                      </a:r>
                      <a:endParaRPr lang="zh-CN" altLang="en-US" sz="1800" b="1" dirty="0">
                        <a:solidFill>
                          <a:srgbClr val="FFFF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人均编码量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</a:t>
                      </a:r>
                      <a:r>
                        <a:rPr lang="zh-CN" altLang="en-US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万行</a:t>
                      </a:r>
                      <a:r>
                        <a:rPr lang="en-US" altLang="zh-CN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+</a:t>
                      </a:r>
                      <a:endParaRPr lang="zh-CN" altLang="en-US" sz="1800" b="1" dirty="0">
                        <a:solidFill>
                          <a:srgbClr val="FFFF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0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版本迭代次数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16</a:t>
                      </a:r>
                      <a:r>
                        <a:rPr lang="zh-CN" altLang="en-US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次</a:t>
                      </a:r>
                      <a:r>
                        <a:rPr lang="en-US" altLang="zh-CN" sz="1800" b="1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+</a:t>
                      </a:r>
                      <a:endParaRPr lang="zh-CN" altLang="en-US" sz="1800" b="1" dirty="0">
                        <a:solidFill>
                          <a:srgbClr val="FFFF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065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成果</a:t>
                      </a:r>
                    </a:p>
                  </a:txBody>
                  <a:tcPr marL="68580" marR="68580" marT="34290" marB="3429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总功能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 30+</a:t>
                      </a:r>
                      <a:r>
                        <a:rPr lang="zh-CN" altLang="en-US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0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总模块（接口）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 25+</a:t>
                      </a:r>
                      <a:r>
                        <a:rPr lang="zh-CN" altLang="en-US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总测试用例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 3000+</a:t>
                      </a:r>
                      <a:r>
                        <a:rPr lang="zh-CN" altLang="en-US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3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总文档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27 </a:t>
                      </a:r>
                      <a:r>
                        <a:rPr lang="zh-CN" altLang="en-US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份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0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网页界面数量</a:t>
                      </a:r>
                      <a:endParaRPr lang="en-US" altLang="zh-CN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20+</a:t>
                      </a:r>
                      <a:r>
                        <a:rPr lang="zh-CN" altLang="en-US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0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…</a:t>
                      </a:r>
                      <a:endParaRPr lang="zh-CN" altLang="en-US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E7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rgbClr val="FFFF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……</a:t>
                      </a:r>
                      <a:endParaRPr lang="zh-CN" altLang="en-US" sz="1800" b="1" kern="1200" dirty="0">
                        <a:solidFill>
                          <a:srgbClr val="FFFF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4841" y="478705"/>
            <a:ext cx="3377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项目总工作量汇总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841" y="478705"/>
            <a:ext cx="3377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项目总工作量汇总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016327-0C02-4A2A-9508-3DF122D5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7" y="1003707"/>
            <a:ext cx="7296346" cy="53755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AFC243-AAEA-4F45-AF88-9B8A53227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3" b="27367"/>
          <a:stretch/>
        </p:blipFill>
        <p:spPr>
          <a:xfrm>
            <a:off x="1338605" y="1256969"/>
            <a:ext cx="6165131" cy="512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5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34" y="-1"/>
            <a:ext cx="9175534" cy="6858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10800000">
            <a:off x="-31534" y="-2"/>
            <a:ext cx="4628586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672000" y="2529000"/>
            <a:ext cx="1800000" cy="180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dirty="0"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zh-CN" altLang="en-US" sz="8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 flipV="1">
            <a:off x="1757363" y="5528207"/>
            <a:ext cx="5629275" cy="98013"/>
            <a:chOff x="287383" y="6200502"/>
            <a:chExt cx="2676409" cy="113211"/>
          </a:xfrm>
        </p:grpSpPr>
        <p:sp>
          <p:nvSpPr>
            <p:cNvPr id="16" name="矩形 15"/>
            <p:cNvSpPr/>
            <p:nvPr/>
          </p:nvSpPr>
          <p:spPr>
            <a:xfrm>
              <a:off x="287383" y="6200502"/>
              <a:ext cx="522514" cy="113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25857" y="6200502"/>
              <a:ext cx="522514" cy="1132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364331" y="6200502"/>
              <a:ext cx="522514" cy="1132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902805" y="6200502"/>
              <a:ext cx="522514" cy="1132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441278" y="6200502"/>
              <a:ext cx="522514" cy="1132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3475592" y="4820320"/>
            <a:ext cx="2242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项目总结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94" y="53277"/>
            <a:ext cx="3284942" cy="9356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8161" y="494517"/>
            <a:ext cx="5460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39933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思源</a:t>
            </a:r>
            <a:r>
              <a:rPr lang="zh-CN" altLang="en-US" sz="2400" b="1" dirty="0">
                <a:solidFill>
                  <a:srgbClr val="36B5E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课堂</a:t>
            </a:r>
            <a:r>
              <a:rPr lang="zh-CN" altLang="en-US" sz="2400" b="1" dirty="0">
                <a:solidFill>
                  <a:srgbClr val="C80A2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亮点汇总</a:t>
            </a:r>
          </a:p>
        </p:txBody>
      </p:sp>
      <p:grpSp>
        <p:nvGrpSpPr>
          <p:cNvPr id="18" name="Group 1">
            <a:extLst>
              <a:ext uri="{FF2B5EF4-FFF2-40B4-BE49-F238E27FC236}">
                <a16:creationId xmlns:a16="http://schemas.microsoft.com/office/drawing/2014/main" id="{D818EE93-C4B0-449A-B84A-6D014F1E0F9A}"/>
              </a:ext>
            </a:extLst>
          </p:cNvPr>
          <p:cNvGrpSpPr/>
          <p:nvPr/>
        </p:nvGrpSpPr>
        <p:grpSpPr>
          <a:xfrm>
            <a:off x="3770546" y="2917674"/>
            <a:ext cx="1300540" cy="1641006"/>
            <a:chOff x="4823608" y="2237050"/>
            <a:chExt cx="2653553" cy="3348228"/>
          </a:xfrm>
          <a:solidFill>
            <a:schemeClr val="accent1"/>
          </a:solidFill>
        </p:grpSpPr>
        <p:sp>
          <p:nvSpPr>
            <p:cNvPr id="19" name="Freeform: Shape 6">
              <a:extLst>
                <a:ext uri="{FF2B5EF4-FFF2-40B4-BE49-F238E27FC236}">
                  <a16:creationId xmlns:a16="http://schemas.microsoft.com/office/drawing/2014/main" id="{38AEBB5A-091D-42AB-AF04-690C1CF2E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03" y="2766146"/>
              <a:ext cx="1741057" cy="2247538"/>
            </a:xfrm>
            <a:custGeom>
              <a:avLst/>
              <a:gdLst>
                <a:gd name="T0" fmla="*/ 160 w 321"/>
                <a:gd name="T1" fmla="*/ 0 h 429"/>
                <a:gd name="T2" fmla="*/ 0 w 321"/>
                <a:gd name="T3" fmla="*/ 160 h 429"/>
                <a:gd name="T4" fmla="*/ 22 w 321"/>
                <a:gd name="T5" fmla="*/ 240 h 429"/>
                <a:gd name="T6" fmla="*/ 78 w 321"/>
                <a:gd name="T7" fmla="*/ 389 h 429"/>
                <a:gd name="T8" fmla="*/ 115 w 321"/>
                <a:gd name="T9" fmla="*/ 429 h 429"/>
                <a:gd name="T10" fmla="*/ 160 w 321"/>
                <a:gd name="T11" fmla="*/ 429 h 429"/>
                <a:gd name="T12" fmla="*/ 206 w 321"/>
                <a:gd name="T13" fmla="*/ 429 h 429"/>
                <a:gd name="T14" fmla="*/ 243 w 321"/>
                <a:gd name="T15" fmla="*/ 389 h 429"/>
                <a:gd name="T16" fmla="*/ 299 w 321"/>
                <a:gd name="T17" fmla="*/ 240 h 429"/>
                <a:gd name="T18" fmla="*/ 321 w 321"/>
                <a:gd name="T19" fmla="*/ 160 h 429"/>
                <a:gd name="T20" fmla="*/ 160 w 321"/>
                <a:gd name="T21" fmla="*/ 0 h 429"/>
                <a:gd name="T22" fmla="*/ 287 w 321"/>
                <a:gd name="T23" fmla="*/ 233 h 429"/>
                <a:gd name="T24" fmla="*/ 229 w 321"/>
                <a:gd name="T25" fmla="*/ 387 h 429"/>
                <a:gd name="T26" fmla="*/ 221 w 321"/>
                <a:gd name="T27" fmla="*/ 411 h 429"/>
                <a:gd name="T28" fmla="*/ 206 w 321"/>
                <a:gd name="T29" fmla="*/ 414 h 429"/>
                <a:gd name="T30" fmla="*/ 160 w 321"/>
                <a:gd name="T31" fmla="*/ 414 h 429"/>
                <a:gd name="T32" fmla="*/ 115 w 321"/>
                <a:gd name="T33" fmla="*/ 414 h 429"/>
                <a:gd name="T34" fmla="*/ 100 w 321"/>
                <a:gd name="T35" fmla="*/ 411 h 429"/>
                <a:gd name="T36" fmla="*/ 92 w 321"/>
                <a:gd name="T37" fmla="*/ 387 h 429"/>
                <a:gd name="T38" fmla="*/ 34 w 321"/>
                <a:gd name="T39" fmla="*/ 233 h 429"/>
                <a:gd name="T40" fmla="*/ 15 w 321"/>
                <a:gd name="T41" fmla="*/ 160 h 429"/>
                <a:gd name="T42" fmla="*/ 160 w 321"/>
                <a:gd name="T43" fmla="*/ 14 h 429"/>
                <a:gd name="T44" fmla="*/ 306 w 321"/>
                <a:gd name="T45" fmla="*/ 160 h 429"/>
                <a:gd name="T46" fmla="*/ 287 w 321"/>
                <a:gd name="T47" fmla="*/ 23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429">
                  <a:moveTo>
                    <a:pt x="160" y="0"/>
                  </a:moveTo>
                  <a:cubicBezTo>
                    <a:pt x="72" y="0"/>
                    <a:pt x="0" y="72"/>
                    <a:pt x="0" y="160"/>
                  </a:cubicBezTo>
                  <a:cubicBezTo>
                    <a:pt x="0" y="189"/>
                    <a:pt x="8" y="216"/>
                    <a:pt x="22" y="240"/>
                  </a:cubicBezTo>
                  <a:cubicBezTo>
                    <a:pt x="61" y="311"/>
                    <a:pt x="71" y="351"/>
                    <a:pt x="78" y="389"/>
                  </a:cubicBezTo>
                  <a:cubicBezTo>
                    <a:pt x="83" y="421"/>
                    <a:pt x="91" y="429"/>
                    <a:pt x="115" y="429"/>
                  </a:cubicBezTo>
                  <a:cubicBezTo>
                    <a:pt x="125" y="429"/>
                    <a:pt x="142" y="429"/>
                    <a:pt x="160" y="429"/>
                  </a:cubicBezTo>
                  <a:cubicBezTo>
                    <a:pt x="179" y="429"/>
                    <a:pt x="195" y="429"/>
                    <a:pt x="206" y="429"/>
                  </a:cubicBezTo>
                  <a:cubicBezTo>
                    <a:pt x="230" y="429"/>
                    <a:pt x="238" y="421"/>
                    <a:pt x="243" y="389"/>
                  </a:cubicBezTo>
                  <a:cubicBezTo>
                    <a:pt x="249" y="351"/>
                    <a:pt x="260" y="311"/>
                    <a:pt x="299" y="240"/>
                  </a:cubicBezTo>
                  <a:cubicBezTo>
                    <a:pt x="312" y="216"/>
                    <a:pt x="321" y="189"/>
                    <a:pt x="321" y="160"/>
                  </a:cubicBezTo>
                  <a:cubicBezTo>
                    <a:pt x="321" y="72"/>
                    <a:pt x="249" y="0"/>
                    <a:pt x="160" y="0"/>
                  </a:cubicBezTo>
                  <a:close/>
                  <a:moveTo>
                    <a:pt x="287" y="233"/>
                  </a:moveTo>
                  <a:cubicBezTo>
                    <a:pt x="248" y="302"/>
                    <a:pt x="236" y="343"/>
                    <a:pt x="229" y="387"/>
                  </a:cubicBezTo>
                  <a:cubicBezTo>
                    <a:pt x="228" y="392"/>
                    <a:pt x="226" y="406"/>
                    <a:pt x="221" y="411"/>
                  </a:cubicBezTo>
                  <a:cubicBezTo>
                    <a:pt x="220" y="413"/>
                    <a:pt x="217" y="414"/>
                    <a:pt x="206" y="414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15" y="414"/>
                    <a:pt x="115" y="414"/>
                    <a:pt x="115" y="414"/>
                  </a:cubicBezTo>
                  <a:cubicBezTo>
                    <a:pt x="104" y="414"/>
                    <a:pt x="101" y="413"/>
                    <a:pt x="100" y="411"/>
                  </a:cubicBezTo>
                  <a:cubicBezTo>
                    <a:pt x="95" y="406"/>
                    <a:pt x="93" y="392"/>
                    <a:pt x="92" y="387"/>
                  </a:cubicBezTo>
                  <a:cubicBezTo>
                    <a:pt x="85" y="343"/>
                    <a:pt x="73" y="302"/>
                    <a:pt x="34" y="233"/>
                  </a:cubicBezTo>
                  <a:cubicBezTo>
                    <a:pt x="21" y="210"/>
                    <a:pt x="15" y="185"/>
                    <a:pt x="15" y="160"/>
                  </a:cubicBezTo>
                  <a:cubicBezTo>
                    <a:pt x="15" y="80"/>
                    <a:pt x="80" y="14"/>
                    <a:pt x="160" y="14"/>
                  </a:cubicBezTo>
                  <a:cubicBezTo>
                    <a:pt x="241" y="14"/>
                    <a:pt x="306" y="80"/>
                    <a:pt x="306" y="160"/>
                  </a:cubicBezTo>
                  <a:cubicBezTo>
                    <a:pt x="306" y="185"/>
                    <a:pt x="300" y="210"/>
                    <a:pt x="287" y="2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013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: Shape 7">
              <a:extLst>
                <a:ext uri="{FF2B5EF4-FFF2-40B4-BE49-F238E27FC236}">
                  <a16:creationId xmlns:a16="http://schemas.microsoft.com/office/drawing/2014/main" id="{4AA0D0D9-2BA5-440C-8666-B6791E075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62" y="5013683"/>
              <a:ext cx="754314" cy="108681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013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: Shape 8">
              <a:extLst>
                <a:ext uri="{FF2B5EF4-FFF2-40B4-BE49-F238E27FC236}">
                  <a16:creationId xmlns:a16="http://schemas.microsoft.com/office/drawing/2014/main" id="{BAA1B5E3-2A69-48CC-B896-121C41B60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282" y="5170787"/>
              <a:ext cx="710196" cy="119442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013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: Shape 9">
              <a:extLst>
                <a:ext uri="{FF2B5EF4-FFF2-40B4-BE49-F238E27FC236}">
                  <a16:creationId xmlns:a16="http://schemas.microsoft.com/office/drawing/2014/main" id="{AFEB6856-D716-4CF7-A69F-AFF1E1788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325" y="5333271"/>
              <a:ext cx="624112" cy="100283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013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C579CC45-BA85-4A07-A97B-9B0429E7E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386" y="5476597"/>
              <a:ext cx="395988" cy="108681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013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043DF929-193D-459D-A849-60C9F5A72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4" y="3781799"/>
              <a:ext cx="841475" cy="1133086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013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" name="Group 12">
              <a:extLst>
                <a:ext uri="{FF2B5EF4-FFF2-40B4-BE49-F238E27FC236}">
                  <a16:creationId xmlns:a16="http://schemas.microsoft.com/office/drawing/2014/main" id="{5A294ACF-022E-40D0-A1EC-9B93AF3826B3}"/>
                </a:ext>
              </a:extLst>
            </p:cNvPr>
            <p:cNvGrpSpPr/>
            <p:nvPr/>
          </p:nvGrpSpPr>
          <p:grpSpPr>
            <a:xfrm>
              <a:off x="4823608" y="2237050"/>
              <a:ext cx="2653553" cy="2000393"/>
              <a:chOff x="3525061" y="1210682"/>
              <a:chExt cx="2097079" cy="1580888"/>
            </a:xfrm>
            <a:grpFill/>
          </p:grpSpPr>
          <p:sp>
            <p:nvSpPr>
              <p:cNvPr id="28" name="Freeform: Shape 13">
                <a:extLst>
                  <a:ext uri="{FF2B5EF4-FFF2-40B4-BE49-F238E27FC236}">
                    <a16:creationId xmlns:a16="http://schemas.microsoft.com/office/drawing/2014/main" id="{1DF25A1E-173F-495F-8118-0F4B04226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462" y="2255820"/>
                <a:ext cx="274678" cy="47622"/>
              </a:xfrm>
              <a:custGeom>
                <a:avLst/>
                <a:gdLst>
                  <a:gd name="T0" fmla="*/ 58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8 w 64"/>
                  <a:gd name="T9" fmla="*/ 11 h 11"/>
                  <a:gd name="T10" fmla="*/ 64 w 64"/>
                  <a:gd name="T11" fmla="*/ 5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2" y="11"/>
                      <a:pt x="64" y="9"/>
                      <a:pt x="64" y="5"/>
                    </a:cubicBezTo>
                    <a:cubicBezTo>
                      <a:pt x="64" y="2"/>
                      <a:pt x="62" y="0"/>
                      <a:pt x="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013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9" name="Freeform: Shape 14">
                <a:extLst>
                  <a:ext uri="{FF2B5EF4-FFF2-40B4-BE49-F238E27FC236}">
                    <a16:creationId xmlns:a16="http://schemas.microsoft.com/office/drawing/2014/main" id="{EC76AB4A-383D-43F0-8573-5878F8051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178" y="1763440"/>
                <a:ext cx="248316" cy="167528"/>
              </a:xfrm>
              <a:custGeom>
                <a:avLst/>
                <a:gdLst>
                  <a:gd name="T0" fmla="*/ 6 w 58"/>
                  <a:gd name="T1" fmla="*/ 39 h 39"/>
                  <a:gd name="T2" fmla="*/ 9 w 58"/>
                  <a:gd name="T3" fmla="*/ 38 h 39"/>
                  <a:gd name="T4" fmla="*/ 54 w 58"/>
                  <a:gd name="T5" fmla="*/ 12 h 39"/>
                  <a:gd name="T6" fmla="*/ 56 w 58"/>
                  <a:gd name="T7" fmla="*/ 4 h 39"/>
                  <a:gd name="T8" fmla="*/ 48 w 58"/>
                  <a:gd name="T9" fmla="*/ 2 h 39"/>
                  <a:gd name="T10" fmla="*/ 3 w 58"/>
                  <a:gd name="T11" fmla="*/ 28 h 39"/>
                  <a:gd name="T12" fmla="*/ 1 w 58"/>
                  <a:gd name="T13" fmla="*/ 36 h 39"/>
                  <a:gd name="T14" fmla="*/ 6 w 58"/>
                  <a:gd name="T1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9">
                    <a:moveTo>
                      <a:pt x="6" y="39"/>
                    </a:moveTo>
                    <a:cubicBezTo>
                      <a:pt x="7" y="39"/>
                      <a:pt x="8" y="38"/>
                      <a:pt x="9" y="38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7" y="10"/>
                      <a:pt x="58" y="6"/>
                      <a:pt x="56" y="4"/>
                    </a:cubicBezTo>
                    <a:cubicBezTo>
                      <a:pt x="55" y="1"/>
                      <a:pt x="51" y="0"/>
                      <a:pt x="48" y="2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30"/>
                      <a:pt x="0" y="33"/>
                      <a:pt x="1" y="36"/>
                    </a:cubicBezTo>
                    <a:cubicBezTo>
                      <a:pt x="2" y="38"/>
                      <a:pt x="4" y="39"/>
                      <a:pt x="6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013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Freeform: Shape 15">
                <a:extLst>
                  <a:ext uri="{FF2B5EF4-FFF2-40B4-BE49-F238E27FC236}">
                    <a16:creationId xmlns:a16="http://schemas.microsoft.com/office/drawing/2014/main" id="{7E79C4B0-664B-4815-A54A-203DA205A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9240" y="1351848"/>
                <a:ext cx="166678" cy="249166"/>
              </a:xfrm>
              <a:custGeom>
                <a:avLst/>
                <a:gdLst>
                  <a:gd name="T0" fmla="*/ 3 w 39"/>
                  <a:gd name="T1" fmla="*/ 57 h 58"/>
                  <a:gd name="T2" fmla="*/ 6 w 39"/>
                  <a:gd name="T3" fmla="*/ 58 h 58"/>
                  <a:gd name="T4" fmla="*/ 11 w 39"/>
                  <a:gd name="T5" fmla="*/ 55 h 58"/>
                  <a:gd name="T6" fmla="*/ 37 w 39"/>
                  <a:gd name="T7" fmla="*/ 9 h 58"/>
                  <a:gd name="T8" fmla="*/ 35 w 39"/>
                  <a:gd name="T9" fmla="*/ 1 h 58"/>
                  <a:gd name="T10" fmla="*/ 27 w 39"/>
                  <a:gd name="T11" fmla="*/ 3 h 58"/>
                  <a:gd name="T12" fmla="*/ 1 w 39"/>
                  <a:gd name="T13" fmla="*/ 49 h 58"/>
                  <a:gd name="T14" fmla="*/ 3 w 39"/>
                  <a:gd name="T15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8">
                    <a:moveTo>
                      <a:pt x="3" y="57"/>
                    </a:moveTo>
                    <a:cubicBezTo>
                      <a:pt x="4" y="57"/>
                      <a:pt x="5" y="58"/>
                      <a:pt x="6" y="58"/>
                    </a:cubicBezTo>
                    <a:cubicBezTo>
                      <a:pt x="8" y="58"/>
                      <a:pt x="10" y="56"/>
                      <a:pt x="11" y="55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9" y="6"/>
                      <a:pt x="38" y="3"/>
                      <a:pt x="35" y="1"/>
                    </a:cubicBezTo>
                    <a:cubicBezTo>
                      <a:pt x="32" y="0"/>
                      <a:pt x="29" y="1"/>
                      <a:pt x="27" y="3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52"/>
                      <a:pt x="1" y="55"/>
                      <a:pt x="3" y="5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013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Freeform: Shape 16">
                <a:extLst>
                  <a:ext uri="{FF2B5EF4-FFF2-40B4-BE49-F238E27FC236}">
                    <a16:creationId xmlns:a16="http://schemas.microsoft.com/office/drawing/2014/main" id="{682863FF-6989-4F97-B887-DE6EE97FD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935" y="1742180"/>
                <a:ext cx="252568" cy="166678"/>
              </a:xfrm>
              <a:custGeom>
                <a:avLst/>
                <a:gdLst>
                  <a:gd name="T0" fmla="*/ 55 w 59"/>
                  <a:gd name="T1" fmla="*/ 28 h 39"/>
                  <a:gd name="T2" fmla="*/ 10 w 59"/>
                  <a:gd name="T3" fmla="*/ 1 h 39"/>
                  <a:gd name="T4" fmla="*/ 2 w 59"/>
                  <a:gd name="T5" fmla="*/ 4 h 39"/>
                  <a:gd name="T6" fmla="*/ 4 w 59"/>
                  <a:gd name="T7" fmla="*/ 11 h 39"/>
                  <a:gd name="T8" fmla="*/ 49 w 59"/>
                  <a:gd name="T9" fmla="*/ 38 h 39"/>
                  <a:gd name="T10" fmla="*/ 52 w 59"/>
                  <a:gd name="T11" fmla="*/ 39 h 39"/>
                  <a:gd name="T12" fmla="*/ 57 w 59"/>
                  <a:gd name="T13" fmla="*/ 36 h 39"/>
                  <a:gd name="T14" fmla="*/ 55 w 59"/>
                  <a:gd name="T15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9">
                    <a:moveTo>
                      <a:pt x="55" y="28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7" y="0"/>
                      <a:pt x="4" y="1"/>
                      <a:pt x="2" y="4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50" y="38"/>
                      <a:pt x="51" y="39"/>
                      <a:pt x="52" y="39"/>
                    </a:cubicBezTo>
                    <a:cubicBezTo>
                      <a:pt x="54" y="39"/>
                      <a:pt x="56" y="38"/>
                      <a:pt x="57" y="36"/>
                    </a:cubicBezTo>
                    <a:cubicBezTo>
                      <a:pt x="59" y="33"/>
                      <a:pt x="58" y="29"/>
                      <a:pt x="55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013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Freeform: Shape 17">
                <a:extLst>
                  <a:ext uri="{FF2B5EF4-FFF2-40B4-BE49-F238E27FC236}">
                    <a16:creationId xmlns:a16="http://schemas.microsoft.com/office/drawing/2014/main" id="{B7BA6C9E-8BB8-4B19-8D35-0B6D7F0E9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178" y="2603632"/>
                <a:ext cx="248316" cy="166678"/>
              </a:xfrm>
              <a:custGeom>
                <a:avLst/>
                <a:gdLst>
                  <a:gd name="T0" fmla="*/ 54 w 58"/>
                  <a:gd name="T1" fmla="*/ 28 h 39"/>
                  <a:gd name="T2" fmla="*/ 9 w 58"/>
                  <a:gd name="T3" fmla="*/ 2 h 39"/>
                  <a:gd name="T4" fmla="*/ 1 w 58"/>
                  <a:gd name="T5" fmla="*/ 4 h 39"/>
                  <a:gd name="T6" fmla="*/ 3 w 58"/>
                  <a:gd name="T7" fmla="*/ 12 h 39"/>
                  <a:gd name="T8" fmla="*/ 48 w 58"/>
                  <a:gd name="T9" fmla="*/ 38 h 39"/>
                  <a:gd name="T10" fmla="*/ 51 w 58"/>
                  <a:gd name="T11" fmla="*/ 39 h 39"/>
                  <a:gd name="T12" fmla="*/ 56 w 58"/>
                  <a:gd name="T13" fmla="*/ 36 h 39"/>
                  <a:gd name="T14" fmla="*/ 54 w 58"/>
                  <a:gd name="T15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9">
                    <a:moveTo>
                      <a:pt x="54" y="28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6" y="0"/>
                      <a:pt x="3" y="1"/>
                      <a:pt x="1" y="4"/>
                    </a:cubicBezTo>
                    <a:cubicBezTo>
                      <a:pt x="0" y="7"/>
                      <a:pt x="0" y="10"/>
                      <a:pt x="3" y="12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9" y="39"/>
                      <a:pt x="50" y="39"/>
                      <a:pt x="51" y="39"/>
                    </a:cubicBezTo>
                    <a:cubicBezTo>
                      <a:pt x="53" y="39"/>
                      <a:pt x="55" y="38"/>
                      <a:pt x="56" y="36"/>
                    </a:cubicBezTo>
                    <a:cubicBezTo>
                      <a:pt x="58" y="33"/>
                      <a:pt x="57" y="30"/>
                      <a:pt x="54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013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Freeform: Shape 18">
                <a:extLst>
                  <a:ext uri="{FF2B5EF4-FFF2-40B4-BE49-F238E27FC236}">
                    <a16:creationId xmlns:a16="http://schemas.microsoft.com/office/drawing/2014/main" id="{95D1B86A-6A94-41B6-9410-5E5BE2E03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935" y="2629144"/>
                <a:ext cx="252568" cy="162426"/>
              </a:xfrm>
              <a:custGeom>
                <a:avLst/>
                <a:gdLst>
                  <a:gd name="T0" fmla="*/ 49 w 59"/>
                  <a:gd name="T1" fmla="*/ 1 h 38"/>
                  <a:gd name="T2" fmla="*/ 4 w 59"/>
                  <a:gd name="T3" fmla="*/ 27 h 38"/>
                  <a:gd name="T4" fmla="*/ 2 w 59"/>
                  <a:gd name="T5" fmla="*/ 35 h 38"/>
                  <a:gd name="T6" fmla="*/ 7 w 59"/>
                  <a:gd name="T7" fmla="*/ 38 h 38"/>
                  <a:gd name="T8" fmla="*/ 10 w 59"/>
                  <a:gd name="T9" fmla="*/ 37 h 38"/>
                  <a:gd name="T10" fmla="*/ 55 w 59"/>
                  <a:gd name="T11" fmla="*/ 11 h 38"/>
                  <a:gd name="T12" fmla="*/ 57 w 59"/>
                  <a:gd name="T13" fmla="*/ 3 h 38"/>
                  <a:gd name="T14" fmla="*/ 49 w 59"/>
                  <a:gd name="T1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8">
                    <a:moveTo>
                      <a:pt x="49" y="1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1" y="29"/>
                      <a:pt x="0" y="33"/>
                      <a:pt x="2" y="35"/>
                    </a:cubicBezTo>
                    <a:cubicBezTo>
                      <a:pt x="3" y="37"/>
                      <a:pt x="5" y="38"/>
                      <a:pt x="7" y="38"/>
                    </a:cubicBezTo>
                    <a:cubicBezTo>
                      <a:pt x="8" y="38"/>
                      <a:pt x="9" y="38"/>
                      <a:pt x="10" y="3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8" y="9"/>
                      <a:pt x="59" y="6"/>
                      <a:pt x="57" y="3"/>
                    </a:cubicBezTo>
                    <a:cubicBezTo>
                      <a:pt x="56" y="0"/>
                      <a:pt x="52" y="0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013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Freeform: Shape 19">
                <a:extLst>
                  <a:ext uri="{FF2B5EF4-FFF2-40B4-BE49-F238E27FC236}">
                    <a16:creationId xmlns:a16="http://schemas.microsoft.com/office/drawing/2014/main" id="{21AB48F5-5797-4491-9CB1-476FE8B02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3661" y="1330588"/>
                <a:ext cx="171780" cy="244064"/>
              </a:xfrm>
              <a:custGeom>
                <a:avLst/>
                <a:gdLst>
                  <a:gd name="T0" fmla="*/ 28 w 40"/>
                  <a:gd name="T1" fmla="*/ 55 h 57"/>
                  <a:gd name="T2" fmla="*/ 33 w 40"/>
                  <a:gd name="T3" fmla="*/ 57 h 57"/>
                  <a:gd name="T4" fmla="*/ 36 w 40"/>
                  <a:gd name="T5" fmla="*/ 57 h 57"/>
                  <a:gd name="T6" fmla="*/ 38 w 40"/>
                  <a:gd name="T7" fmla="*/ 49 h 57"/>
                  <a:gd name="T8" fmla="*/ 12 w 40"/>
                  <a:gd name="T9" fmla="*/ 3 h 57"/>
                  <a:gd name="T10" fmla="*/ 4 w 40"/>
                  <a:gd name="T11" fmla="*/ 1 h 57"/>
                  <a:gd name="T12" fmla="*/ 2 w 40"/>
                  <a:gd name="T13" fmla="*/ 9 h 57"/>
                  <a:gd name="T14" fmla="*/ 28 w 40"/>
                  <a:gd name="T15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57">
                    <a:moveTo>
                      <a:pt x="28" y="55"/>
                    </a:moveTo>
                    <a:cubicBezTo>
                      <a:pt x="29" y="56"/>
                      <a:pt x="31" y="57"/>
                      <a:pt x="33" y="57"/>
                    </a:cubicBezTo>
                    <a:cubicBezTo>
                      <a:pt x="34" y="57"/>
                      <a:pt x="35" y="57"/>
                      <a:pt x="36" y="57"/>
                    </a:cubicBezTo>
                    <a:cubicBezTo>
                      <a:pt x="39" y="55"/>
                      <a:pt x="40" y="52"/>
                      <a:pt x="38" y="49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7" y="0"/>
                      <a:pt x="4" y="1"/>
                    </a:cubicBezTo>
                    <a:cubicBezTo>
                      <a:pt x="1" y="3"/>
                      <a:pt x="0" y="6"/>
                      <a:pt x="2" y="9"/>
                    </a:cubicBezTo>
                    <a:lnTo>
                      <a:pt x="28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013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Freeform: Shape 20">
                <a:extLst>
                  <a:ext uri="{FF2B5EF4-FFF2-40B4-BE49-F238E27FC236}">
                    <a16:creationId xmlns:a16="http://schemas.microsoft.com/office/drawing/2014/main" id="{52E94960-4379-42E9-A79E-C714BD26F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033" y="1210682"/>
                <a:ext cx="47622" cy="274678"/>
              </a:xfrm>
              <a:custGeom>
                <a:avLst/>
                <a:gdLst>
                  <a:gd name="T0" fmla="*/ 5 w 11"/>
                  <a:gd name="T1" fmla="*/ 64 h 64"/>
                  <a:gd name="T2" fmla="*/ 11 w 11"/>
                  <a:gd name="T3" fmla="*/ 58 h 64"/>
                  <a:gd name="T4" fmla="*/ 11 w 11"/>
                  <a:gd name="T5" fmla="*/ 6 h 64"/>
                  <a:gd name="T6" fmla="*/ 5 w 11"/>
                  <a:gd name="T7" fmla="*/ 0 h 64"/>
                  <a:gd name="T8" fmla="*/ 0 w 11"/>
                  <a:gd name="T9" fmla="*/ 6 h 64"/>
                  <a:gd name="T10" fmla="*/ 0 w 11"/>
                  <a:gd name="T11" fmla="*/ 58 h 64"/>
                  <a:gd name="T12" fmla="*/ 5 w 11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64">
                    <a:moveTo>
                      <a:pt x="5" y="64"/>
                    </a:moveTo>
                    <a:cubicBezTo>
                      <a:pt x="8" y="64"/>
                      <a:pt x="11" y="61"/>
                      <a:pt x="11" y="58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2" y="64"/>
                      <a:pt x="5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013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Freeform: Shape 21">
                <a:extLst>
                  <a:ext uri="{FF2B5EF4-FFF2-40B4-BE49-F238E27FC236}">
                    <a16:creationId xmlns:a16="http://schemas.microsoft.com/office/drawing/2014/main" id="{4F55BA31-AB68-471B-8D37-6C1529170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061" y="2255820"/>
                <a:ext cx="274678" cy="47622"/>
              </a:xfrm>
              <a:custGeom>
                <a:avLst/>
                <a:gdLst>
                  <a:gd name="T0" fmla="*/ 64 w 64"/>
                  <a:gd name="T1" fmla="*/ 5 h 11"/>
                  <a:gd name="T2" fmla="*/ 58 w 64"/>
                  <a:gd name="T3" fmla="*/ 0 h 11"/>
                  <a:gd name="T4" fmla="*/ 6 w 64"/>
                  <a:gd name="T5" fmla="*/ 0 h 11"/>
                  <a:gd name="T6" fmla="*/ 0 w 64"/>
                  <a:gd name="T7" fmla="*/ 5 h 11"/>
                  <a:gd name="T8" fmla="*/ 6 w 64"/>
                  <a:gd name="T9" fmla="*/ 11 h 11"/>
                  <a:gd name="T10" fmla="*/ 58 w 64"/>
                  <a:gd name="T11" fmla="*/ 11 h 11"/>
                  <a:gd name="T12" fmla="*/ 64 w 64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64" y="5"/>
                    </a:moveTo>
                    <a:cubicBezTo>
                      <a:pt x="64" y="2"/>
                      <a:pt x="61" y="0"/>
                      <a:pt x="5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013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66C5442E-93C3-4551-BC87-E3F3C2945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3024" y="3209502"/>
              <a:ext cx="314208" cy="744655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013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0" name="Oval 26">
            <a:extLst>
              <a:ext uri="{FF2B5EF4-FFF2-40B4-BE49-F238E27FC236}">
                <a16:creationId xmlns:a16="http://schemas.microsoft.com/office/drawing/2014/main" id="{3DB6F4C2-71B5-4DAF-9A5E-C43A8BA44B54}"/>
              </a:ext>
            </a:extLst>
          </p:cNvPr>
          <p:cNvSpPr>
            <a:spLocks noChangeAspect="1"/>
          </p:cNvSpPr>
          <p:nvPr/>
        </p:nvSpPr>
        <p:spPr>
          <a:xfrm>
            <a:off x="5138817" y="2332027"/>
            <a:ext cx="510152" cy="5101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013">
              <a:cs typeface="+mn-ea"/>
              <a:sym typeface="+mn-lt"/>
            </a:endParaRPr>
          </a:p>
        </p:txBody>
      </p:sp>
      <p:sp>
        <p:nvSpPr>
          <p:cNvPr id="41" name="Freeform: Shape 25">
            <a:extLst>
              <a:ext uri="{FF2B5EF4-FFF2-40B4-BE49-F238E27FC236}">
                <a16:creationId xmlns:a16="http://schemas.microsoft.com/office/drawing/2014/main" id="{D16DE98D-1392-43B7-8E75-B14FA430BC2A}"/>
              </a:ext>
            </a:extLst>
          </p:cNvPr>
          <p:cNvSpPr>
            <a:spLocks/>
          </p:cNvSpPr>
          <p:nvPr/>
        </p:nvSpPr>
        <p:spPr bwMode="auto">
          <a:xfrm>
            <a:off x="5281468" y="2494318"/>
            <a:ext cx="228915" cy="185570"/>
          </a:xfrm>
          <a:custGeom>
            <a:avLst/>
            <a:gdLst>
              <a:gd name="T0" fmla="*/ 68 w 186"/>
              <a:gd name="T1" fmla="*/ 84 h 151"/>
              <a:gd name="T2" fmla="*/ 118 w 186"/>
              <a:gd name="T3" fmla="*/ 84 h 151"/>
              <a:gd name="T4" fmla="*/ 93 w 186"/>
              <a:gd name="T5" fmla="*/ 101 h 151"/>
              <a:gd name="T6" fmla="*/ 93 w 186"/>
              <a:gd name="T7" fmla="*/ 67 h 151"/>
              <a:gd name="T8" fmla="*/ 93 w 186"/>
              <a:gd name="T9" fmla="*/ 101 h 151"/>
              <a:gd name="T10" fmla="*/ 114 w 186"/>
              <a:gd name="T11" fmla="*/ 25 h 151"/>
              <a:gd name="T12" fmla="*/ 114 w 186"/>
              <a:gd name="T13" fmla="*/ 16 h 151"/>
              <a:gd name="T14" fmla="*/ 68 w 186"/>
              <a:gd name="T15" fmla="*/ 21 h 151"/>
              <a:gd name="T16" fmla="*/ 156 w 186"/>
              <a:gd name="T17" fmla="*/ 33 h 151"/>
              <a:gd name="T18" fmla="*/ 156 w 186"/>
              <a:gd name="T19" fmla="*/ 59 h 151"/>
              <a:gd name="T20" fmla="*/ 156 w 186"/>
              <a:gd name="T21" fmla="*/ 33 h 151"/>
              <a:gd name="T22" fmla="*/ 152 w 186"/>
              <a:gd name="T23" fmla="*/ 46 h 151"/>
              <a:gd name="T24" fmla="*/ 160 w 186"/>
              <a:gd name="T25" fmla="*/ 46 h 151"/>
              <a:gd name="T26" fmla="*/ 169 w 186"/>
              <a:gd name="T27" fmla="*/ 16 h 151"/>
              <a:gd name="T28" fmla="*/ 122 w 186"/>
              <a:gd name="T29" fmla="*/ 0 h 151"/>
              <a:gd name="T30" fmla="*/ 63 w 186"/>
              <a:gd name="T31" fmla="*/ 0 h 151"/>
              <a:gd name="T32" fmla="*/ 17 w 186"/>
              <a:gd name="T33" fmla="*/ 16 h 151"/>
              <a:gd name="T34" fmla="*/ 0 w 186"/>
              <a:gd name="T35" fmla="*/ 135 h 151"/>
              <a:gd name="T36" fmla="*/ 169 w 186"/>
              <a:gd name="T37" fmla="*/ 151 h 151"/>
              <a:gd name="T38" fmla="*/ 186 w 186"/>
              <a:gd name="T39" fmla="*/ 33 h 151"/>
              <a:gd name="T40" fmla="*/ 177 w 186"/>
              <a:gd name="T41" fmla="*/ 101 h 151"/>
              <a:gd name="T42" fmla="*/ 137 w 186"/>
              <a:gd name="T43" fmla="*/ 109 h 151"/>
              <a:gd name="T44" fmla="*/ 177 w 186"/>
              <a:gd name="T45" fmla="*/ 135 h 151"/>
              <a:gd name="T46" fmla="*/ 17 w 186"/>
              <a:gd name="T47" fmla="*/ 143 h 151"/>
              <a:gd name="T48" fmla="*/ 9 w 186"/>
              <a:gd name="T49" fmla="*/ 109 h 151"/>
              <a:gd name="T50" fmla="*/ 45 w 186"/>
              <a:gd name="T51" fmla="*/ 101 h 151"/>
              <a:gd name="T52" fmla="*/ 9 w 186"/>
              <a:gd name="T53" fmla="*/ 33 h 151"/>
              <a:gd name="T54" fmla="*/ 34 w 186"/>
              <a:gd name="T55" fmla="*/ 25 h 151"/>
              <a:gd name="T56" fmla="*/ 93 w 186"/>
              <a:gd name="T57" fmla="*/ 8 h 151"/>
              <a:gd name="T58" fmla="*/ 152 w 186"/>
              <a:gd name="T59" fmla="*/ 25 h 151"/>
              <a:gd name="T60" fmla="*/ 177 w 186"/>
              <a:gd name="T61" fmla="*/ 33 h 151"/>
              <a:gd name="T62" fmla="*/ 156 w 186"/>
              <a:gd name="T63" fmla="*/ 67 h 151"/>
              <a:gd name="T64" fmla="*/ 156 w 186"/>
              <a:gd name="T65" fmla="*/ 75 h 151"/>
              <a:gd name="T66" fmla="*/ 156 w 186"/>
              <a:gd name="T67" fmla="*/ 67 h 151"/>
              <a:gd name="T68" fmla="*/ 51 w 186"/>
              <a:gd name="T69" fmla="*/ 84 h 151"/>
              <a:gd name="T70" fmla="*/ 135 w 186"/>
              <a:gd name="T71" fmla="*/ 84 h 151"/>
              <a:gd name="T72" fmla="*/ 93 w 186"/>
              <a:gd name="T73" fmla="*/ 118 h 151"/>
              <a:gd name="T74" fmla="*/ 93 w 186"/>
              <a:gd name="T75" fmla="*/ 50 h 151"/>
              <a:gd name="T76" fmla="*/ 93 w 186"/>
              <a:gd name="T77" fmla="*/ 11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6" h="151">
                <a:moveTo>
                  <a:pt x="93" y="59"/>
                </a:moveTo>
                <a:cubicBezTo>
                  <a:pt x="79" y="59"/>
                  <a:pt x="68" y="70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8" y="98"/>
                  <a:pt x="118" y="84"/>
                </a:cubicBezTo>
                <a:cubicBezTo>
                  <a:pt x="118" y="70"/>
                  <a:pt x="107" y="59"/>
                  <a:pt x="93" y="59"/>
                </a:cubicBezTo>
                <a:close/>
                <a:moveTo>
                  <a:pt x="93" y="101"/>
                </a:moveTo>
                <a:cubicBezTo>
                  <a:pt x="84" y="101"/>
                  <a:pt x="76" y="93"/>
                  <a:pt x="76" y="84"/>
                </a:cubicBezTo>
                <a:cubicBezTo>
                  <a:pt x="76" y="75"/>
                  <a:pt x="84" y="67"/>
                  <a:pt x="93" y="67"/>
                </a:cubicBezTo>
                <a:cubicBezTo>
                  <a:pt x="102" y="67"/>
                  <a:pt x="110" y="75"/>
                  <a:pt x="110" y="84"/>
                </a:cubicBezTo>
                <a:cubicBezTo>
                  <a:pt x="110" y="93"/>
                  <a:pt x="102" y="101"/>
                  <a:pt x="93" y="101"/>
                </a:cubicBezTo>
                <a:close/>
                <a:moveTo>
                  <a:pt x="72" y="25"/>
                </a:moveTo>
                <a:cubicBezTo>
                  <a:pt x="114" y="25"/>
                  <a:pt x="114" y="25"/>
                  <a:pt x="114" y="25"/>
                </a:cubicBezTo>
                <a:cubicBezTo>
                  <a:pt x="116" y="25"/>
                  <a:pt x="118" y="23"/>
                  <a:pt x="118" y="21"/>
                </a:cubicBezTo>
                <a:cubicBezTo>
                  <a:pt x="118" y="18"/>
                  <a:pt x="116" y="16"/>
                  <a:pt x="114" y="16"/>
                </a:cubicBezTo>
                <a:cubicBezTo>
                  <a:pt x="72" y="16"/>
                  <a:pt x="72" y="16"/>
                  <a:pt x="72" y="16"/>
                </a:cubicBezTo>
                <a:cubicBezTo>
                  <a:pt x="70" y="16"/>
                  <a:pt x="68" y="18"/>
                  <a:pt x="68" y="21"/>
                </a:cubicBezTo>
                <a:cubicBezTo>
                  <a:pt x="68" y="23"/>
                  <a:pt x="70" y="25"/>
                  <a:pt x="72" y="25"/>
                </a:cubicBezTo>
                <a:close/>
                <a:moveTo>
                  <a:pt x="156" y="33"/>
                </a:moveTo>
                <a:cubicBezTo>
                  <a:pt x="149" y="33"/>
                  <a:pt x="144" y="39"/>
                  <a:pt x="144" y="46"/>
                </a:cubicBezTo>
                <a:cubicBezTo>
                  <a:pt x="144" y="53"/>
                  <a:pt x="149" y="59"/>
                  <a:pt x="156" y="59"/>
                </a:cubicBezTo>
                <a:cubicBezTo>
                  <a:pt x="163" y="59"/>
                  <a:pt x="169" y="53"/>
                  <a:pt x="169" y="46"/>
                </a:cubicBezTo>
                <a:cubicBezTo>
                  <a:pt x="169" y="39"/>
                  <a:pt x="163" y="33"/>
                  <a:pt x="156" y="33"/>
                </a:cubicBezTo>
                <a:close/>
                <a:moveTo>
                  <a:pt x="156" y="50"/>
                </a:moveTo>
                <a:cubicBezTo>
                  <a:pt x="154" y="50"/>
                  <a:pt x="152" y="48"/>
                  <a:pt x="152" y="46"/>
                </a:cubicBezTo>
                <a:cubicBezTo>
                  <a:pt x="152" y="44"/>
                  <a:pt x="154" y="42"/>
                  <a:pt x="156" y="42"/>
                </a:cubicBezTo>
                <a:cubicBezTo>
                  <a:pt x="159" y="42"/>
                  <a:pt x="160" y="44"/>
                  <a:pt x="160" y="46"/>
                </a:cubicBezTo>
                <a:cubicBezTo>
                  <a:pt x="160" y="48"/>
                  <a:pt x="159" y="50"/>
                  <a:pt x="156" y="50"/>
                </a:cubicBezTo>
                <a:close/>
                <a:moveTo>
                  <a:pt x="169" y="16"/>
                </a:moveTo>
                <a:cubicBezTo>
                  <a:pt x="152" y="16"/>
                  <a:pt x="152" y="16"/>
                  <a:pt x="152" y="16"/>
                </a:cubicBezTo>
                <a:cubicBezTo>
                  <a:pt x="139" y="16"/>
                  <a:pt x="139" y="0"/>
                  <a:pt x="122" y="0"/>
                </a:cubicBezTo>
                <a:cubicBezTo>
                  <a:pt x="106" y="0"/>
                  <a:pt x="93" y="0"/>
                  <a:pt x="93" y="0"/>
                </a:cubicBezTo>
                <a:cubicBezTo>
                  <a:pt x="93" y="0"/>
                  <a:pt x="80" y="0"/>
                  <a:pt x="63" y="0"/>
                </a:cubicBezTo>
                <a:cubicBezTo>
                  <a:pt x="47" y="0"/>
                  <a:pt x="47" y="16"/>
                  <a:pt x="34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8" y="16"/>
                  <a:pt x="0" y="24"/>
                  <a:pt x="0" y="33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4"/>
                  <a:pt x="8" y="151"/>
                  <a:pt x="17" y="151"/>
                </a:cubicBezTo>
                <a:cubicBezTo>
                  <a:pt x="169" y="151"/>
                  <a:pt x="169" y="151"/>
                  <a:pt x="169" y="151"/>
                </a:cubicBezTo>
                <a:cubicBezTo>
                  <a:pt x="178" y="151"/>
                  <a:pt x="186" y="144"/>
                  <a:pt x="186" y="135"/>
                </a:cubicBezTo>
                <a:cubicBezTo>
                  <a:pt x="186" y="33"/>
                  <a:pt x="186" y="33"/>
                  <a:pt x="186" y="33"/>
                </a:cubicBezTo>
                <a:cubicBezTo>
                  <a:pt x="186" y="24"/>
                  <a:pt x="178" y="16"/>
                  <a:pt x="169" y="16"/>
                </a:cubicBezTo>
                <a:close/>
                <a:moveTo>
                  <a:pt x="177" y="101"/>
                </a:moveTo>
                <a:cubicBezTo>
                  <a:pt x="141" y="101"/>
                  <a:pt x="141" y="101"/>
                  <a:pt x="141" y="101"/>
                </a:cubicBezTo>
                <a:cubicBezTo>
                  <a:pt x="140" y="104"/>
                  <a:pt x="138" y="107"/>
                  <a:pt x="137" y="109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7" y="135"/>
                  <a:pt x="177" y="135"/>
                  <a:pt x="177" y="135"/>
                </a:cubicBezTo>
                <a:cubicBezTo>
                  <a:pt x="177" y="139"/>
                  <a:pt x="174" y="143"/>
                  <a:pt x="169" y="143"/>
                </a:cubicBezTo>
                <a:cubicBezTo>
                  <a:pt x="17" y="143"/>
                  <a:pt x="17" y="143"/>
                  <a:pt x="17" y="143"/>
                </a:cubicBezTo>
                <a:cubicBezTo>
                  <a:pt x="12" y="143"/>
                  <a:pt x="9" y="139"/>
                  <a:pt x="9" y="135"/>
                </a:cubicBezTo>
                <a:cubicBezTo>
                  <a:pt x="9" y="109"/>
                  <a:pt x="9" y="109"/>
                  <a:pt x="9" y="109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8" y="107"/>
                  <a:pt x="46" y="104"/>
                  <a:pt x="45" y="101"/>
                </a:cubicBezTo>
                <a:cubicBezTo>
                  <a:pt x="9" y="101"/>
                  <a:pt x="9" y="101"/>
                  <a:pt x="9" y="101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29"/>
                  <a:pt x="12" y="25"/>
                  <a:pt x="17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51" y="25"/>
                  <a:pt x="51" y="8"/>
                  <a:pt x="63" y="8"/>
                </a:cubicBezTo>
                <a:cubicBezTo>
                  <a:pt x="72" y="8"/>
                  <a:pt x="93" y="8"/>
                  <a:pt x="93" y="8"/>
                </a:cubicBezTo>
                <a:cubicBezTo>
                  <a:pt x="93" y="8"/>
                  <a:pt x="114" y="8"/>
                  <a:pt x="122" y="8"/>
                </a:cubicBezTo>
                <a:cubicBezTo>
                  <a:pt x="135" y="8"/>
                  <a:pt x="135" y="25"/>
                  <a:pt x="152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74" y="25"/>
                  <a:pt x="177" y="29"/>
                  <a:pt x="177" y="33"/>
                </a:cubicBezTo>
                <a:lnTo>
                  <a:pt x="177" y="101"/>
                </a:lnTo>
                <a:close/>
                <a:moveTo>
                  <a:pt x="156" y="67"/>
                </a:moveTo>
                <a:cubicBezTo>
                  <a:pt x="154" y="67"/>
                  <a:pt x="152" y="69"/>
                  <a:pt x="152" y="71"/>
                </a:cubicBezTo>
                <a:cubicBezTo>
                  <a:pt x="152" y="74"/>
                  <a:pt x="154" y="75"/>
                  <a:pt x="156" y="75"/>
                </a:cubicBezTo>
                <a:cubicBezTo>
                  <a:pt x="159" y="75"/>
                  <a:pt x="160" y="74"/>
                  <a:pt x="160" y="71"/>
                </a:cubicBezTo>
                <a:cubicBezTo>
                  <a:pt x="160" y="69"/>
                  <a:pt x="159" y="67"/>
                  <a:pt x="156" y="67"/>
                </a:cubicBezTo>
                <a:close/>
                <a:moveTo>
                  <a:pt x="93" y="42"/>
                </a:moveTo>
                <a:cubicBezTo>
                  <a:pt x="70" y="42"/>
                  <a:pt x="51" y="61"/>
                  <a:pt x="51" y="84"/>
                </a:cubicBezTo>
                <a:cubicBezTo>
                  <a:pt x="51" y="107"/>
                  <a:pt x="70" y="126"/>
                  <a:pt x="93" y="126"/>
                </a:cubicBezTo>
                <a:cubicBezTo>
                  <a:pt x="116" y="126"/>
                  <a:pt x="135" y="107"/>
                  <a:pt x="135" y="84"/>
                </a:cubicBezTo>
                <a:cubicBezTo>
                  <a:pt x="135" y="61"/>
                  <a:pt x="116" y="42"/>
                  <a:pt x="93" y="42"/>
                </a:cubicBezTo>
                <a:close/>
                <a:moveTo>
                  <a:pt x="93" y="118"/>
                </a:moveTo>
                <a:cubicBezTo>
                  <a:pt x="74" y="118"/>
                  <a:pt x="59" y="103"/>
                  <a:pt x="59" y="84"/>
                </a:cubicBezTo>
                <a:cubicBezTo>
                  <a:pt x="59" y="65"/>
                  <a:pt x="74" y="50"/>
                  <a:pt x="93" y="50"/>
                </a:cubicBezTo>
                <a:cubicBezTo>
                  <a:pt x="112" y="50"/>
                  <a:pt x="127" y="65"/>
                  <a:pt x="127" y="84"/>
                </a:cubicBezTo>
                <a:cubicBezTo>
                  <a:pt x="127" y="103"/>
                  <a:pt x="112" y="118"/>
                  <a:pt x="93" y="1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 sz="1013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Oval 28">
            <a:extLst>
              <a:ext uri="{FF2B5EF4-FFF2-40B4-BE49-F238E27FC236}">
                <a16:creationId xmlns:a16="http://schemas.microsoft.com/office/drawing/2014/main" id="{64F5014B-8990-4154-B2BE-570D0672CC65}"/>
              </a:ext>
            </a:extLst>
          </p:cNvPr>
          <p:cNvSpPr>
            <a:spLocks noChangeAspect="1"/>
          </p:cNvSpPr>
          <p:nvPr/>
        </p:nvSpPr>
        <p:spPr>
          <a:xfrm>
            <a:off x="5572354" y="3350073"/>
            <a:ext cx="510152" cy="510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013">
              <a:cs typeface="+mn-ea"/>
              <a:sym typeface="+mn-lt"/>
            </a:endParaRPr>
          </a:p>
        </p:txBody>
      </p:sp>
      <p:sp>
        <p:nvSpPr>
          <p:cNvPr id="43" name="Freeform: Shape 27">
            <a:extLst>
              <a:ext uri="{FF2B5EF4-FFF2-40B4-BE49-F238E27FC236}">
                <a16:creationId xmlns:a16="http://schemas.microsoft.com/office/drawing/2014/main" id="{E003DB53-3E89-4833-AA2A-E6A540CDBBA5}"/>
              </a:ext>
            </a:extLst>
          </p:cNvPr>
          <p:cNvSpPr>
            <a:spLocks/>
          </p:cNvSpPr>
          <p:nvPr/>
        </p:nvSpPr>
        <p:spPr bwMode="auto">
          <a:xfrm>
            <a:off x="5715006" y="3532683"/>
            <a:ext cx="229592" cy="144935"/>
          </a:xfrm>
          <a:custGeom>
            <a:avLst/>
            <a:gdLst>
              <a:gd name="T0" fmla="*/ 118 w 186"/>
              <a:gd name="T1" fmla="*/ 21 h 118"/>
              <a:gd name="T2" fmla="*/ 127 w 186"/>
              <a:gd name="T3" fmla="*/ 21 h 118"/>
              <a:gd name="T4" fmla="*/ 182 w 186"/>
              <a:gd name="T5" fmla="*/ 17 h 118"/>
              <a:gd name="T6" fmla="*/ 180 w 186"/>
              <a:gd name="T7" fmla="*/ 17 h 118"/>
              <a:gd name="T8" fmla="*/ 144 w 186"/>
              <a:gd name="T9" fmla="*/ 17 h 118"/>
              <a:gd name="T10" fmla="*/ 17 w 186"/>
              <a:gd name="T11" fmla="*/ 0 h 118"/>
              <a:gd name="T12" fmla="*/ 0 w 186"/>
              <a:gd name="T13" fmla="*/ 101 h 118"/>
              <a:gd name="T14" fmla="*/ 127 w 186"/>
              <a:gd name="T15" fmla="*/ 118 h 118"/>
              <a:gd name="T16" fmla="*/ 144 w 186"/>
              <a:gd name="T17" fmla="*/ 83 h 118"/>
              <a:gd name="T18" fmla="*/ 180 w 186"/>
              <a:gd name="T19" fmla="*/ 101 h 118"/>
              <a:gd name="T20" fmla="*/ 186 w 186"/>
              <a:gd name="T21" fmla="*/ 97 h 118"/>
              <a:gd name="T22" fmla="*/ 182 w 186"/>
              <a:gd name="T23" fmla="*/ 17 h 118"/>
              <a:gd name="T24" fmla="*/ 127 w 186"/>
              <a:gd name="T25" fmla="*/ 110 h 118"/>
              <a:gd name="T26" fmla="*/ 9 w 186"/>
              <a:gd name="T27" fmla="*/ 101 h 118"/>
              <a:gd name="T28" fmla="*/ 135 w 186"/>
              <a:gd name="T29" fmla="*/ 42 h 118"/>
              <a:gd name="T30" fmla="*/ 135 w 186"/>
              <a:gd name="T31" fmla="*/ 34 h 118"/>
              <a:gd name="T32" fmla="*/ 9 w 186"/>
              <a:gd name="T33" fmla="*/ 17 h 118"/>
              <a:gd name="T34" fmla="*/ 127 w 186"/>
              <a:gd name="T35" fmla="*/ 8 h 118"/>
              <a:gd name="T36" fmla="*/ 135 w 186"/>
              <a:gd name="T37" fmla="*/ 34 h 118"/>
              <a:gd name="T38" fmla="*/ 144 w 186"/>
              <a:gd name="T39" fmla="*/ 73 h 118"/>
              <a:gd name="T40" fmla="*/ 161 w 186"/>
              <a:gd name="T41" fmla="*/ 36 h 118"/>
              <a:gd name="T42" fmla="*/ 177 w 186"/>
              <a:gd name="T43" fmla="*/ 90 h 118"/>
              <a:gd name="T44" fmla="*/ 169 w 186"/>
              <a:gd name="T45" fmla="*/ 32 h 118"/>
              <a:gd name="T46" fmla="*/ 177 w 186"/>
              <a:gd name="T47" fmla="*/ 90 h 118"/>
              <a:gd name="T48" fmla="*/ 97 w 186"/>
              <a:gd name="T49" fmla="*/ 93 h 118"/>
              <a:gd name="T50" fmla="*/ 97 w 186"/>
              <a:gd name="T51" fmla="*/ 51 h 118"/>
              <a:gd name="T52" fmla="*/ 81 w 186"/>
              <a:gd name="T53" fmla="*/ 84 h 118"/>
              <a:gd name="T54" fmla="*/ 68 w 186"/>
              <a:gd name="T55" fmla="*/ 72 h 118"/>
              <a:gd name="T56" fmla="*/ 26 w 186"/>
              <a:gd name="T57" fmla="*/ 72 h 118"/>
              <a:gd name="T58" fmla="*/ 97 w 186"/>
              <a:gd name="T59" fmla="*/ 59 h 118"/>
              <a:gd name="T60" fmla="*/ 97 w 186"/>
              <a:gd name="T61" fmla="*/ 84 h 118"/>
              <a:gd name="T62" fmla="*/ 97 w 186"/>
              <a:gd name="T63" fmla="*/ 59 h 118"/>
              <a:gd name="T64" fmla="*/ 59 w 186"/>
              <a:gd name="T65" fmla="*/ 72 h 118"/>
              <a:gd name="T66" fmla="*/ 34 w 186"/>
              <a:gd name="T67" fmla="*/ 72 h 118"/>
              <a:gd name="T68" fmla="*/ 106 w 186"/>
              <a:gd name="T69" fmla="*/ 17 h 118"/>
              <a:gd name="T70" fmla="*/ 106 w 186"/>
              <a:gd name="T71" fmla="*/ 25 h 118"/>
              <a:gd name="T72" fmla="*/ 106 w 186"/>
              <a:gd name="T73" fmla="*/ 17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6" h="118">
                <a:moveTo>
                  <a:pt x="123" y="17"/>
                </a:moveTo>
                <a:cubicBezTo>
                  <a:pt x="120" y="17"/>
                  <a:pt x="118" y="19"/>
                  <a:pt x="118" y="21"/>
                </a:cubicBezTo>
                <a:cubicBezTo>
                  <a:pt x="118" y="23"/>
                  <a:pt x="120" y="25"/>
                  <a:pt x="123" y="25"/>
                </a:cubicBezTo>
                <a:cubicBezTo>
                  <a:pt x="125" y="25"/>
                  <a:pt x="127" y="23"/>
                  <a:pt x="127" y="21"/>
                </a:cubicBezTo>
                <a:cubicBezTo>
                  <a:pt x="127" y="19"/>
                  <a:pt x="125" y="17"/>
                  <a:pt x="123" y="17"/>
                </a:cubicBezTo>
                <a:close/>
                <a:moveTo>
                  <a:pt x="182" y="17"/>
                </a:moveTo>
                <a:cubicBezTo>
                  <a:pt x="181" y="17"/>
                  <a:pt x="180" y="17"/>
                  <a:pt x="180" y="17"/>
                </a:cubicBezTo>
                <a:cubicBezTo>
                  <a:pt x="180" y="17"/>
                  <a:pt x="180" y="17"/>
                  <a:pt x="180" y="17"/>
                </a:cubicBezTo>
                <a:cubicBezTo>
                  <a:pt x="144" y="35"/>
                  <a:pt x="144" y="35"/>
                  <a:pt x="144" y="35"/>
                </a:cubicBezTo>
                <a:cubicBezTo>
                  <a:pt x="144" y="17"/>
                  <a:pt x="144" y="17"/>
                  <a:pt x="144" y="17"/>
                </a:cubicBezTo>
                <a:cubicBezTo>
                  <a:pt x="144" y="8"/>
                  <a:pt x="136" y="0"/>
                  <a:pt x="12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11"/>
                  <a:pt x="8" y="118"/>
                  <a:pt x="17" y="118"/>
                </a:cubicBezTo>
                <a:cubicBezTo>
                  <a:pt x="127" y="118"/>
                  <a:pt x="127" y="118"/>
                  <a:pt x="127" y="118"/>
                </a:cubicBezTo>
                <a:cubicBezTo>
                  <a:pt x="136" y="118"/>
                  <a:pt x="144" y="111"/>
                  <a:pt x="144" y="101"/>
                </a:cubicBezTo>
                <a:cubicBezTo>
                  <a:pt x="144" y="83"/>
                  <a:pt x="144" y="83"/>
                  <a:pt x="144" y="83"/>
                </a:cubicBezTo>
                <a:cubicBezTo>
                  <a:pt x="180" y="101"/>
                  <a:pt x="180" y="101"/>
                  <a:pt x="180" y="101"/>
                </a:cubicBezTo>
                <a:cubicBezTo>
                  <a:pt x="180" y="101"/>
                  <a:pt x="180" y="101"/>
                  <a:pt x="180" y="101"/>
                </a:cubicBezTo>
                <a:cubicBezTo>
                  <a:pt x="180" y="101"/>
                  <a:pt x="181" y="101"/>
                  <a:pt x="182" y="101"/>
                </a:cubicBezTo>
                <a:cubicBezTo>
                  <a:pt x="184" y="101"/>
                  <a:pt x="186" y="99"/>
                  <a:pt x="186" y="97"/>
                </a:cubicBezTo>
                <a:cubicBezTo>
                  <a:pt x="186" y="21"/>
                  <a:pt x="186" y="21"/>
                  <a:pt x="186" y="21"/>
                </a:cubicBezTo>
                <a:cubicBezTo>
                  <a:pt x="186" y="19"/>
                  <a:pt x="184" y="17"/>
                  <a:pt x="182" y="17"/>
                </a:cubicBezTo>
                <a:close/>
                <a:moveTo>
                  <a:pt x="135" y="101"/>
                </a:moveTo>
                <a:cubicBezTo>
                  <a:pt x="135" y="106"/>
                  <a:pt x="132" y="110"/>
                  <a:pt x="127" y="110"/>
                </a:cubicBezTo>
                <a:cubicBezTo>
                  <a:pt x="17" y="110"/>
                  <a:pt x="17" y="110"/>
                  <a:pt x="17" y="110"/>
                </a:cubicBezTo>
                <a:cubicBezTo>
                  <a:pt x="13" y="110"/>
                  <a:pt x="9" y="106"/>
                  <a:pt x="9" y="101"/>
                </a:cubicBezTo>
                <a:cubicBezTo>
                  <a:pt x="9" y="42"/>
                  <a:pt x="9" y="42"/>
                  <a:pt x="9" y="42"/>
                </a:cubicBezTo>
                <a:cubicBezTo>
                  <a:pt x="135" y="42"/>
                  <a:pt x="135" y="42"/>
                  <a:pt x="135" y="42"/>
                </a:cubicBezTo>
                <a:lnTo>
                  <a:pt x="135" y="101"/>
                </a:lnTo>
                <a:close/>
                <a:moveTo>
                  <a:pt x="135" y="34"/>
                </a:moveTo>
                <a:cubicBezTo>
                  <a:pt x="9" y="34"/>
                  <a:pt x="9" y="34"/>
                  <a:pt x="9" y="34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2"/>
                  <a:pt x="13" y="8"/>
                  <a:pt x="17" y="8"/>
                </a:cubicBezTo>
                <a:cubicBezTo>
                  <a:pt x="127" y="8"/>
                  <a:pt x="127" y="8"/>
                  <a:pt x="127" y="8"/>
                </a:cubicBezTo>
                <a:cubicBezTo>
                  <a:pt x="132" y="8"/>
                  <a:pt x="135" y="12"/>
                  <a:pt x="135" y="17"/>
                </a:cubicBezTo>
                <a:lnTo>
                  <a:pt x="135" y="34"/>
                </a:lnTo>
                <a:close/>
                <a:moveTo>
                  <a:pt x="161" y="82"/>
                </a:moveTo>
                <a:cubicBezTo>
                  <a:pt x="144" y="73"/>
                  <a:pt x="144" y="73"/>
                  <a:pt x="144" y="73"/>
                </a:cubicBezTo>
                <a:cubicBezTo>
                  <a:pt x="144" y="45"/>
                  <a:pt x="144" y="45"/>
                  <a:pt x="144" y="45"/>
                </a:cubicBezTo>
                <a:cubicBezTo>
                  <a:pt x="161" y="36"/>
                  <a:pt x="161" y="36"/>
                  <a:pt x="161" y="36"/>
                </a:cubicBezTo>
                <a:lnTo>
                  <a:pt x="161" y="82"/>
                </a:lnTo>
                <a:close/>
                <a:moveTo>
                  <a:pt x="177" y="90"/>
                </a:moveTo>
                <a:cubicBezTo>
                  <a:pt x="169" y="86"/>
                  <a:pt x="169" y="86"/>
                  <a:pt x="169" y="86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77" y="28"/>
                  <a:pt x="177" y="28"/>
                  <a:pt x="177" y="28"/>
                </a:cubicBezTo>
                <a:lnTo>
                  <a:pt x="177" y="90"/>
                </a:lnTo>
                <a:close/>
                <a:moveTo>
                  <a:pt x="47" y="93"/>
                </a:moveTo>
                <a:cubicBezTo>
                  <a:pt x="97" y="93"/>
                  <a:pt x="97" y="93"/>
                  <a:pt x="97" y="93"/>
                </a:cubicBezTo>
                <a:cubicBezTo>
                  <a:pt x="109" y="93"/>
                  <a:pt x="118" y="83"/>
                  <a:pt x="118" y="72"/>
                </a:cubicBezTo>
                <a:cubicBezTo>
                  <a:pt x="118" y="60"/>
                  <a:pt x="109" y="51"/>
                  <a:pt x="97" y="51"/>
                </a:cubicBezTo>
                <a:cubicBezTo>
                  <a:pt x="86" y="51"/>
                  <a:pt x="76" y="60"/>
                  <a:pt x="76" y="72"/>
                </a:cubicBezTo>
                <a:cubicBezTo>
                  <a:pt x="76" y="77"/>
                  <a:pt x="78" y="81"/>
                  <a:pt x="81" y="84"/>
                </a:cubicBezTo>
                <a:cubicBezTo>
                  <a:pt x="63" y="84"/>
                  <a:pt x="63" y="84"/>
                  <a:pt x="63" y="84"/>
                </a:cubicBezTo>
                <a:cubicBezTo>
                  <a:pt x="66" y="81"/>
                  <a:pt x="68" y="77"/>
                  <a:pt x="68" y="72"/>
                </a:cubicBezTo>
                <a:cubicBezTo>
                  <a:pt x="68" y="60"/>
                  <a:pt x="58" y="51"/>
                  <a:pt x="47" y="51"/>
                </a:cubicBezTo>
                <a:cubicBezTo>
                  <a:pt x="35" y="51"/>
                  <a:pt x="26" y="60"/>
                  <a:pt x="26" y="72"/>
                </a:cubicBezTo>
                <a:cubicBezTo>
                  <a:pt x="26" y="83"/>
                  <a:pt x="35" y="93"/>
                  <a:pt x="47" y="93"/>
                </a:cubicBezTo>
                <a:close/>
                <a:moveTo>
                  <a:pt x="97" y="59"/>
                </a:moveTo>
                <a:cubicBezTo>
                  <a:pt x="104" y="59"/>
                  <a:pt x="110" y="65"/>
                  <a:pt x="110" y="72"/>
                </a:cubicBezTo>
                <a:cubicBezTo>
                  <a:pt x="110" y="79"/>
                  <a:pt x="104" y="84"/>
                  <a:pt x="97" y="84"/>
                </a:cubicBezTo>
                <a:cubicBezTo>
                  <a:pt x="90" y="84"/>
                  <a:pt x="85" y="79"/>
                  <a:pt x="85" y="72"/>
                </a:cubicBezTo>
                <a:cubicBezTo>
                  <a:pt x="85" y="65"/>
                  <a:pt x="90" y="59"/>
                  <a:pt x="97" y="59"/>
                </a:cubicBezTo>
                <a:close/>
                <a:moveTo>
                  <a:pt x="47" y="59"/>
                </a:moveTo>
                <a:cubicBezTo>
                  <a:pt x="54" y="59"/>
                  <a:pt x="59" y="65"/>
                  <a:pt x="59" y="72"/>
                </a:cubicBezTo>
                <a:cubicBezTo>
                  <a:pt x="59" y="79"/>
                  <a:pt x="54" y="84"/>
                  <a:pt x="47" y="84"/>
                </a:cubicBezTo>
                <a:cubicBezTo>
                  <a:pt x="40" y="84"/>
                  <a:pt x="34" y="79"/>
                  <a:pt x="34" y="72"/>
                </a:cubicBezTo>
                <a:cubicBezTo>
                  <a:pt x="34" y="65"/>
                  <a:pt x="40" y="59"/>
                  <a:pt x="47" y="59"/>
                </a:cubicBezTo>
                <a:close/>
                <a:moveTo>
                  <a:pt x="106" y="17"/>
                </a:moveTo>
                <a:cubicBezTo>
                  <a:pt x="103" y="17"/>
                  <a:pt x="102" y="19"/>
                  <a:pt x="102" y="21"/>
                </a:cubicBezTo>
                <a:cubicBezTo>
                  <a:pt x="102" y="23"/>
                  <a:pt x="103" y="25"/>
                  <a:pt x="106" y="25"/>
                </a:cubicBezTo>
                <a:cubicBezTo>
                  <a:pt x="108" y="25"/>
                  <a:pt x="110" y="23"/>
                  <a:pt x="110" y="21"/>
                </a:cubicBezTo>
                <a:cubicBezTo>
                  <a:pt x="110" y="19"/>
                  <a:pt x="108" y="17"/>
                  <a:pt x="106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013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Oval 32">
            <a:extLst>
              <a:ext uri="{FF2B5EF4-FFF2-40B4-BE49-F238E27FC236}">
                <a16:creationId xmlns:a16="http://schemas.microsoft.com/office/drawing/2014/main" id="{D6B4B4CD-A43D-4A06-8875-718194E86D0C}"/>
              </a:ext>
            </a:extLst>
          </p:cNvPr>
          <p:cNvSpPr>
            <a:spLocks noChangeAspect="1"/>
          </p:cNvSpPr>
          <p:nvPr/>
        </p:nvSpPr>
        <p:spPr>
          <a:xfrm>
            <a:off x="2838588" y="3357669"/>
            <a:ext cx="510152" cy="510152"/>
          </a:xfrm>
          <a:prstGeom prst="ellipse">
            <a:avLst/>
          </a:prstGeom>
          <a:solidFill>
            <a:srgbClr val="CC33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013">
              <a:cs typeface="+mn-ea"/>
              <a:sym typeface="+mn-lt"/>
            </a:endParaRPr>
          </a:p>
        </p:txBody>
      </p:sp>
      <p:sp>
        <p:nvSpPr>
          <p:cNvPr id="45" name="Freeform: Shape 33">
            <a:extLst>
              <a:ext uri="{FF2B5EF4-FFF2-40B4-BE49-F238E27FC236}">
                <a16:creationId xmlns:a16="http://schemas.microsoft.com/office/drawing/2014/main" id="{852D95AD-22E4-4CA5-BF70-44CA81CA6597}"/>
              </a:ext>
            </a:extLst>
          </p:cNvPr>
          <p:cNvSpPr>
            <a:spLocks/>
          </p:cNvSpPr>
          <p:nvPr/>
        </p:nvSpPr>
        <p:spPr bwMode="auto">
          <a:xfrm>
            <a:off x="2979831" y="3521779"/>
            <a:ext cx="225621" cy="185451"/>
          </a:xfrm>
          <a:custGeom>
            <a:avLst/>
            <a:gdLst>
              <a:gd name="T0" fmla="*/ 17 w 185"/>
              <a:gd name="T1" fmla="*/ 109 h 152"/>
              <a:gd name="T2" fmla="*/ 25 w 185"/>
              <a:gd name="T3" fmla="*/ 109 h 152"/>
              <a:gd name="T4" fmla="*/ 46 w 185"/>
              <a:gd name="T5" fmla="*/ 88 h 152"/>
              <a:gd name="T6" fmla="*/ 181 w 185"/>
              <a:gd name="T7" fmla="*/ 91 h 152"/>
              <a:gd name="T8" fmla="*/ 150 w 185"/>
              <a:gd name="T9" fmla="*/ 17 h 152"/>
              <a:gd name="T10" fmla="*/ 101 w 185"/>
              <a:gd name="T11" fmla="*/ 25 h 152"/>
              <a:gd name="T12" fmla="*/ 59 w 185"/>
              <a:gd name="T13" fmla="*/ 0 h 152"/>
              <a:gd name="T14" fmla="*/ 35 w 185"/>
              <a:gd name="T15" fmla="*/ 17 h 152"/>
              <a:gd name="T16" fmla="*/ 0 w 185"/>
              <a:gd name="T17" fmla="*/ 109 h 152"/>
              <a:gd name="T18" fmla="*/ 83 w 185"/>
              <a:gd name="T19" fmla="*/ 118 h 152"/>
              <a:gd name="T20" fmla="*/ 143 w 185"/>
              <a:gd name="T21" fmla="*/ 152 h 152"/>
              <a:gd name="T22" fmla="*/ 181 w 185"/>
              <a:gd name="T23" fmla="*/ 91 h 152"/>
              <a:gd name="T24" fmla="*/ 8 w 185"/>
              <a:gd name="T25" fmla="*/ 109 h 152"/>
              <a:gd name="T26" fmla="*/ 76 w 185"/>
              <a:gd name="T27" fmla="*/ 109 h 152"/>
              <a:gd name="T28" fmla="*/ 76 w 185"/>
              <a:gd name="T29" fmla="*/ 84 h 152"/>
              <a:gd name="T30" fmla="*/ 21 w 185"/>
              <a:gd name="T31" fmla="*/ 73 h 152"/>
              <a:gd name="T32" fmla="*/ 44 w 185"/>
              <a:gd name="T33" fmla="*/ 18 h 152"/>
              <a:gd name="T34" fmla="*/ 76 w 185"/>
              <a:gd name="T35" fmla="*/ 24 h 152"/>
              <a:gd name="T36" fmla="*/ 76 w 185"/>
              <a:gd name="T37" fmla="*/ 84 h 152"/>
              <a:gd name="T38" fmla="*/ 84 w 185"/>
              <a:gd name="T39" fmla="*/ 109 h 152"/>
              <a:gd name="T40" fmla="*/ 101 w 185"/>
              <a:gd name="T41" fmla="*/ 101 h 152"/>
              <a:gd name="T42" fmla="*/ 101 w 185"/>
              <a:gd name="T43" fmla="*/ 93 h 152"/>
              <a:gd name="T44" fmla="*/ 84 w 185"/>
              <a:gd name="T45" fmla="*/ 33 h 152"/>
              <a:gd name="T46" fmla="*/ 101 w 185"/>
              <a:gd name="T47" fmla="*/ 93 h 152"/>
              <a:gd name="T48" fmla="*/ 110 w 185"/>
              <a:gd name="T49" fmla="*/ 24 h 152"/>
              <a:gd name="T50" fmla="*/ 142 w 185"/>
              <a:gd name="T51" fmla="*/ 18 h 152"/>
              <a:gd name="T52" fmla="*/ 164 w 185"/>
              <a:gd name="T53" fmla="*/ 73 h 152"/>
              <a:gd name="T54" fmla="*/ 109 w 185"/>
              <a:gd name="T55" fmla="*/ 84 h 152"/>
              <a:gd name="T56" fmla="*/ 143 w 185"/>
              <a:gd name="T57" fmla="*/ 143 h 152"/>
              <a:gd name="T58" fmla="*/ 143 w 185"/>
              <a:gd name="T59" fmla="*/ 76 h 152"/>
              <a:gd name="T60" fmla="*/ 143 w 185"/>
              <a:gd name="T61" fmla="*/ 143 h 152"/>
              <a:gd name="T62" fmla="*/ 118 w 185"/>
              <a:gd name="T63" fmla="*/ 109 h 152"/>
              <a:gd name="T64" fmla="*/ 126 w 185"/>
              <a:gd name="T65" fmla="*/ 109 h 152"/>
              <a:gd name="T66" fmla="*/ 147 w 185"/>
              <a:gd name="T67" fmla="*/ 8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5" h="152">
                <a:moveTo>
                  <a:pt x="42" y="84"/>
                </a:moveTo>
                <a:cubicBezTo>
                  <a:pt x="28" y="84"/>
                  <a:pt x="17" y="95"/>
                  <a:pt x="17" y="109"/>
                </a:cubicBezTo>
                <a:cubicBezTo>
                  <a:pt x="17" y="112"/>
                  <a:pt x="19" y="114"/>
                  <a:pt x="21" y="114"/>
                </a:cubicBezTo>
                <a:cubicBezTo>
                  <a:pt x="23" y="114"/>
                  <a:pt x="25" y="112"/>
                  <a:pt x="25" y="109"/>
                </a:cubicBezTo>
                <a:cubicBezTo>
                  <a:pt x="25" y="100"/>
                  <a:pt x="33" y="93"/>
                  <a:pt x="42" y="93"/>
                </a:cubicBezTo>
                <a:cubicBezTo>
                  <a:pt x="44" y="93"/>
                  <a:pt x="46" y="91"/>
                  <a:pt x="46" y="88"/>
                </a:cubicBezTo>
                <a:cubicBezTo>
                  <a:pt x="46" y="86"/>
                  <a:pt x="44" y="84"/>
                  <a:pt x="42" y="84"/>
                </a:cubicBezTo>
                <a:close/>
                <a:moveTo>
                  <a:pt x="181" y="91"/>
                </a:moveTo>
                <a:cubicBezTo>
                  <a:pt x="150" y="17"/>
                  <a:pt x="150" y="17"/>
                  <a:pt x="150" y="17"/>
                </a:cubicBezTo>
                <a:cubicBezTo>
                  <a:pt x="150" y="17"/>
                  <a:pt x="150" y="17"/>
                  <a:pt x="150" y="17"/>
                </a:cubicBezTo>
                <a:cubicBezTo>
                  <a:pt x="147" y="7"/>
                  <a:pt x="137" y="0"/>
                  <a:pt x="126" y="0"/>
                </a:cubicBezTo>
                <a:cubicBezTo>
                  <a:pt x="112" y="0"/>
                  <a:pt x="101" y="11"/>
                  <a:pt x="101" y="25"/>
                </a:cubicBezTo>
                <a:cubicBezTo>
                  <a:pt x="84" y="25"/>
                  <a:pt x="84" y="25"/>
                  <a:pt x="84" y="25"/>
                </a:cubicBezTo>
                <a:cubicBezTo>
                  <a:pt x="84" y="11"/>
                  <a:pt x="73" y="0"/>
                  <a:pt x="59" y="0"/>
                </a:cubicBezTo>
                <a:cubicBezTo>
                  <a:pt x="48" y="0"/>
                  <a:pt x="39" y="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4" y="91"/>
                  <a:pt x="4" y="91"/>
                  <a:pt x="4" y="91"/>
                </a:cubicBezTo>
                <a:cubicBezTo>
                  <a:pt x="1" y="97"/>
                  <a:pt x="0" y="103"/>
                  <a:pt x="0" y="109"/>
                </a:cubicBezTo>
                <a:cubicBezTo>
                  <a:pt x="0" y="133"/>
                  <a:pt x="19" y="152"/>
                  <a:pt x="42" y="152"/>
                </a:cubicBezTo>
                <a:cubicBezTo>
                  <a:pt x="62" y="152"/>
                  <a:pt x="79" y="137"/>
                  <a:pt x="83" y="118"/>
                </a:cubicBezTo>
                <a:cubicBezTo>
                  <a:pt x="102" y="118"/>
                  <a:pt x="102" y="118"/>
                  <a:pt x="102" y="118"/>
                </a:cubicBezTo>
                <a:cubicBezTo>
                  <a:pt x="106" y="137"/>
                  <a:pt x="123" y="152"/>
                  <a:pt x="143" y="152"/>
                </a:cubicBezTo>
                <a:cubicBezTo>
                  <a:pt x="167" y="152"/>
                  <a:pt x="185" y="133"/>
                  <a:pt x="185" y="109"/>
                </a:cubicBezTo>
                <a:cubicBezTo>
                  <a:pt x="185" y="103"/>
                  <a:pt x="184" y="97"/>
                  <a:pt x="181" y="91"/>
                </a:cubicBezTo>
                <a:close/>
                <a:moveTo>
                  <a:pt x="42" y="143"/>
                </a:moveTo>
                <a:cubicBezTo>
                  <a:pt x="23" y="143"/>
                  <a:pt x="8" y="128"/>
                  <a:pt x="8" y="109"/>
                </a:cubicBezTo>
                <a:cubicBezTo>
                  <a:pt x="8" y="91"/>
                  <a:pt x="23" y="76"/>
                  <a:pt x="42" y="76"/>
                </a:cubicBezTo>
                <a:cubicBezTo>
                  <a:pt x="61" y="76"/>
                  <a:pt x="76" y="91"/>
                  <a:pt x="76" y="109"/>
                </a:cubicBezTo>
                <a:cubicBezTo>
                  <a:pt x="76" y="128"/>
                  <a:pt x="61" y="143"/>
                  <a:pt x="42" y="143"/>
                </a:cubicBezTo>
                <a:close/>
                <a:moveTo>
                  <a:pt x="76" y="84"/>
                </a:moveTo>
                <a:cubicBezTo>
                  <a:pt x="68" y="74"/>
                  <a:pt x="56" y="67"/>
                  <a:pt x="42" y="67"/>
                </a:cubicBezTo>
                <a:cubicBezTo>
                  <a:pt x="34" y="67"/>
                  <a:pt x="27" y="69"/>
                  <a:pt x="21" y="73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6" y="12"/>
                  <a:pt x="52" y="8"/>
                  <a:pt x="59" y="8"/>
                </a:cubicBezTo>
                <a:cubicBezTo>
                  <a:pt x="68" y="8"/>
                  <a:pt x="75" y="15"/>
                  <a:pt x="76" y="24"/>
                </a:cubicBezTo>
                <a:cubicBezTo>
                  <a:pt x="76" y="24"/>
                  <a:pt x="76" y="24"/>
                  <a:pt x="76" y="24"/>
                </a:cubicBezTo>
                <a:lnTo>
                  <a:pt x="76" y="84"/>
                </a:lnTo>
                <a:close/>
                <a:moveTo>
                  <a:pt x="101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01"/>
                  <a:pt x="84" y="101"/>
                  <a:pt x="84" y="101"/>
                </a:cubicBezTo>
                <a:cubicBezTo>
                  <a:pt x="101" y="101"/>
                  <a:pt x="101" y="101"/>
                  <a:pt x="101" y="101"/>
                </a:cubicBezTo>
                <a:lnTo>
                  <a:pt x="101" y="109"/>
                </a:lnTo>
                <a:close/>
                <a:moveTo>
                  <a:pt x="101" y="93"/>
                </a:moveTo>
                <a:cubicBezTo>
                  <a:pt x="84" y="93"/>
                  <a:pt x="84" y="93"/>
                  <a:pt x="84" y="93"/>
                </a:cubicBezTo>
                <a:cubicBezTo>
                  <a:pt x="84" y="33"/>
                  <a:pt x="84" y="33"/>
                  <a:pt x="84" y="33"/>
                </a:cubicBezTo>
                <a:cubicBezTo>
                  <a:pt x="101" y="33"/>
                  <a:pt x="101" y="33"/>
                  <a:pt x="101" y="33"/>
                </a:cubicBezTo>
                <a:lnTo>
                  <a:pt x="101" y="93"/>
                </a:lnTo>
                <a:close/>
                <a:moveTo>
                  <a:pt x="109" y="24"/>
                </a:moveTo>
                <a:cubicBezTo>
                  <a:pt x="110" y="24"/>
                  <a:pt x="110" y="24"/>
                  <a:pt x="110" y="24"/>
                </a:cubicBezTo>
                <a:cubicBezTo>
                  <a:pt x="110" y="15"/>
                  <a:pt x="118" y="8"/>
                  <a:pt x="126" y="8"/>
                </a:cubicBezTo>
                <a:cubicBezTo>
                  <a:pt x="133" y="8"/>
                  <a:pt x="139" y="12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64" y="73"/>
                  <a:pt x="164" y="73"/>
                  <a:pt x="164" y="73"/>
                </a:cubicBezTo>
                <a:cubicBezTo>
                  <a:pt x="158" y="69"/>
                  <a:pt x="151" y="67"/>
                  <a:pt x="143" y="67"/>
                </a:cubicBezTo>
                <a:cubicBezTo>
                  <a:pt x="129" y="67"/>
                  <a:pt x="117" y="74"/>
                  <a:pt x="109" y="84"/>
                </a:cubicBezTo>
                <a:lnTo>
                  <a:pt x="109" y="24"/>
                </a:lnTo>
                <a:close/>
                <a:moveTo>
                  <a:pt x="143" y="143"/>
                </a:moveTo>
                <a:cubicBezTo>
                  <a:pt x="125" y="143"/>
                  <a:pt x="109" y="128"/>
                  <a:pt x="109" y="109"/>
                </a:cubicBezTo>
                <a:cubicBezTo>
                  <a:pt x="109" y="91"/>
                  <a:pt x="125" y="76"/>
                  <a:pt x="143" y="76"/>
                </a:cubicBezTo>
                <a:cubicBezTo>
                  <a:pt x="162" y="76"/>
                  <a:pt x="177" y="91"/>
                  <a:pt x="177" y="109"/>
                </a:cubicBezTo>
                <a:cubicBezTo>
                  <a:pt x="177" y="128"/>
                  <a:pt x="162" y="143"/>
                  <a:pt x="143" y="143"/>
                </a:cubicBezTo>
                <a:close/>
                <a:moveTo>
                  <a:pt x="143" y="84"/>
                </a:moveTo>
                <a:cubicBezTo>
                  <a:pt x="129" y="84"/>
                  <a:pt x="118" y="95"/>
                  <a:pt x="118" y="109"/>
                </a:cubicBezTo>
                <a:cubicBezTo>
                  <a:pt x="118" y="112"/>
                  <a:pt x="120" y="114"/>
                  <a:pt x="122" y="114"/>
                </a:cubicBezTo>
                <a:cubicBezTo>
                  <a:pt x="124" y="114"/>
                  <a:pt x="126" y="112"/>
                  <a:pt x="126" y="109"/>
                </a:cubicBezTo>
                <a:cubicBezTo>
                  <a:pt x="126" y="100"/>
                  <a:pt x="134" y="93"/>
                  <a:pt x="143" y="93"/>
                </a:cubicBezTo>
                <a:cubicBezTo>
                  <a:pt x="146" y="93"/>
                  <a:pt x="147" y="91"/>
                  <a:pt x="147" y="88"/>
                </a:cubicBezTo>
                <a:cubicBezTo>
                  <a:pt x="147" y="86"/>
                  <a:pt x="146" y="84"/>
                  <a:pt x="143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013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Oval 31">
            <a:extLst>
              <a:ext uri="{FF2B5EF4-FFF2-40B4-BE49-F238E27FC236}">
                <a16:creationId xmlns:a16="http://schemas.microsoft.com/office/drawing/2014/main" id="{630F9BDD-8F9E-4AB5-A74C-E90BCFDC1489}"/>
              </a:ext>
            </a:extLst>
          </p:cNvPr>
          <p:cNvSpPr>
            <a:spLocks noChangeAspect="1"/>
          </p:cNvSpPr>
          <p:nvPr/>
        </p:nvSpPr>
        <p:spPr>
          <a:xfrm>
            <a:off x="3260513" y="2332027"/>
            <a:ext cx="510152" cy="510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013">
              <a:solidFill>
                <a:srgbClr val="5B9BD5"/>
              </a:solidFill>
              <a:cs typeface="+mn-ea"/>
              <a:sym typeface="+mn-lt"/>
            </a:endParaRPr>
          </a:p>
        </p:txBody>
      </p:sp>
      <p:sp>
        <p:nvSpPr>
          <p:cNvPr id="47" name="Freeform: Shape 34">
            <a:extLst>
              <a:ext uri="{FF2B5EF4-FFF2-40B4-BE49-F238E27FC236}">
                <a16:creationId xmlns:a16="http://schemas.microsoft.com/office/drawing/2014/main" id="{70C67A1A-11D2-4756-BB8C-28EDCA8EF4F2}"/>
              </a:ext>
            </a:extLst>
          </p:cNvPr>
          <p:cNvSpPr>
            <a:spLocks/>
          </p:cNvSpPr>
          <p:nvPr/>
        </p:nvSpPr>
        <p:spPr bwMode="auto">
          <a:xfrm>
            <a:off x="3402109" y="2484662"/>
            <a:ext cx="226960" cy="225621"/>
          </a:xfrm>
          <a:custGeom>
            <a:avLst/>
            <a:gdLst>
              <a:gd name="T0" fmla="*/ 85 w 186"/>
              <a:gd name="T1" fmla="*/ 93 h 185"/>
              <a:gd name="T2" fmla="*/ 101 w 186"/>
              <a:gd name="T3" fmla="*/ 93 h 185"/>
              <a:gd name="T4" fmla="*/ 186 w 186"/>
              <a:gd name="T5" fmla="*/ 93 h 185"/>
              <a:gd name="T6" fmla="*/ 159 w 186"/>
              <a:gd name="T7" fmla="*/ 27 h 185"/>
              <a:gd name="T8" fmla="*/ 93 w 186"/>
              <a:gd name="T9" fmla="*/ 0 h 185"/>
              <a:gd name="T10" fmla="*/ 27 w 186"/>
              <a:gd name="T11" fmla="*/ 27 h 185"/>
              <a:gd name="T12" fmla="*/ 0 w 186"/>
              <a:gd name="T13" fmla="*/ 93 h 185"/>
              <a:gd name="T14" fmla="*/ 27 w 186"/>
              <a:gd name="T15" fmla="*/ 158 h 185"/>
              <a:gd name="T16" fmla="*/ 93 w 186"/>
              <a:gd name="T17" fmla="*/ 185 h 185"/>
              <a:gd name="T18" fmla="*/ 159 w 186"/>
              <a:gd name="T19" fmla="*/ 158 h 185"/>
              <a:gd name="T20" fmla="*/ 186 w 186"/>
              <a:gd name="T21" fmla="*/ 93 h 185"/>
              <a:gd name="T22" fmla="*/ 36 w 186"/>
              <a:gd name="T23" fmla="*/ 74 h 185"/>
              <a:gd name="T24" fmla="*/ 36 w 186"/>
              <a:gd name="T25" fmla="*/ 111 h 185"/>
              <a:gd name="T26" fmla="*/ 60 w 186"/>
              <a:gd name="T27" fmla="*/ 79 h 185"/>
              <a:gd name="T28" fmla="*/ 44 w 186"/>
              <a:gd name="T29" fmla="*/ 72 h 185"/>
              <a:gd name="T30" fmla="*/ 60 w 186"/>
              <a:gd name="T31" fmla="*/ 79 h 185"/>
              <a:gd name="T32" fmla="*/ 44 w 186"/>
              <a:gd name="T33" fmla="*/ 113 h 185"/>
              <a:gd name="T34" fmla="*/ 60 w 186"/>
              <a:gd name="T35" fmla="*/ 107 h 185"/>
              <a:gd name="T36" fmla="*/ 33 w 186"/>
              <a:gd name="T37" fmla="*/ 152 h 185"/>
              <a:gd name="T38" fmla="*/ 61 w 186"/>
              <a:gd name="T39" fmla="*/ 124 h 185"/>
              <a:gd name="T40" fmla="*/ 33 w 186"/>
              <a:gd name="T41" fmla="*/ 152 h 185"/>
              <a:gd name="T42" fmla="*/ 39 w 186"/>
              <a:gd name="T43" fmla="*/ 65 h 185"/>
              <a:gd name="T44" fmla="*/ 66 w 186"/>
              <a:gd name="T45" fmla="*/ 39 h 185"/>
              <a:gd name="T46" fmla="*/ 116 w 186"/>
              <a:gd name="T47" fmla="*/ 60 h 185"/>
              <a:gd name="T48" fmla="*/ 100 w 186"/>
              <a:gd name="T49" fmla="*/ 53 h 185"/>
              <a:gd name="T50" fmla="*/ 116 w 186"/>
              <a:gd name="T51" fmla="*/ 60 h 185"/>
              <a:gd name="T52" fmla="*/ 112 w 186"/>
              <a:gd name="T53" fmla="*/ 35 h 185"/>
              <a:gd name="T54" fmla="*/ 74 w 186"/>
              <a:gd name="T55" fmla="*/ 35 h 185"/>
              <a:gd name="T56" fmla="*/ 73 w 186"/>
              <a:gd name="T57" fmla="*/ 43 h 185"/>
              <a:gd name="T58" fmla="*/ 79 w 186"/>
              <a:gd name="T59" fmla="*/ 59 h 185"/>
              <a:gd name="T60" fmla="*/ 73 w 186"/>
              <a:gd name="T61" fmla="*/ 43 h 185"/>
              <a:gd name="T62" fmla="*/ 79 w 186"/>
              <a:gd name="T63" fmla="*/ 126 h 185"/>
              <a:gd name="T64" fmla="*/ 73 w 186"/>
              <a:gd name="T65" fmla="*/ 142 h 185"/>
              <a:gd name="T66" fmla="*/ 93 w 186"/>
              <a:gd name="T67" fmla="*/ 177 h 185"/>
              <a:gd name="T68" fmla="*/ 93 w 186"/>
              <a:gd name="T69" fmla="*/ 137 h 185"/>
              <a:gd name="T70" fmla="*/ 93 w 186"/>
              <a:gd name="T71" fmla="*/ 177 h 185"/>
              <a:gd name="T72" fmla="*/ 100 w 186"/>
              <a:gd name="T73" fmla="*/ 132 h 185"/>
              <a:gd name="T74" fmla="*/ 116 w 186"/>
              <a:gd name="T75" fmla="*/ 125 h 185"/>
              <a:gd name="T76" fmla="*/ 118 w 186"/>
              <a:gd name="T77" fmla="*/ 103 h 185"/>
              <a:gd name="T78" fmla="*/ 103 w 186"/>
              <a:gd name="T79" fmla="*/ 118 h 185"/>
              <a:gd name="T80" fmla="*/ 83 w 186"/>
              <a:gd name="T81" fmla="*/ 118 h 185"/>
              <a:gd name="T82" fmla="*/ 68 w 186"/>
              <a:gd name="T83" fmla="*/ 103 h 185"/>
              <a:gd name="T84" fmla="*/ 68 w 186"/>
              <a:gd name="T85" fmla="*/ 82 h 185"/>
              <a:gd name="T86" fmla="*/ 83 w 186"/>
              <a:gd name="T87" fmla="*/ 68 h 185"/>
              <a:gd name="T88" fmla="*/ 103 w 186"/>
              <a:gd name="T89" fmla="*/ 68 h 185"/>
              <a:gd name="T90" fmla="*/ 118 w 186"/>
              <a:gd name="T91" fmla="*/ 82 h 185"/>
              <a:gd name="T92" fmla="*/ 118 w 186"/>
              <a:gd name="T93" fmla="*/ 103 h 185"/>
              <a:gd name="T94" fmla="*/ 147 w 186"/>
              <a:gd name="T95" fmla="*/ 65 h 185"/>
              <a:gd name="T96" fmla="*/ 120 w 186"/>
              <a:gd name="T97" fmla="*/ 39 h 185"/>
              <a:gd name="T98" fmla="*/ 133 w 186"/>
              <a:gd name="T99" fmla="*/ 86 h 185"/>
              <a:gd name="T100" fmla="*/ 126 w 186"/>
              <a:gd name="T101" fmla="*/ 69 h 185"/>
              <a:gd name="T102" fmla="*/ 133 w 186"/>
              <a:gd name="T103" fmla="*/ 86 h 185"/>
              <a:gd name="T104" fmla="*/ 142 w 186"/>
              <a:gd name="T105" fmla="*/ 113 h 185"/>
              <a:gd name="T106" fmla="*/ 126 w 186"/>
              <a:gd name="T107" fmla="*/ 107 h 185"/>
              <a:gd name="T108" fmla="*/ 153 w 186"/>
              <a:gd name="T109" fmla="*/ 152 h 185"/>
              <a:gd name="T110" fmla="*/ 125 w 186"/>
              <a:gd name="T111" fmla="*/ 124 h 185"/>
              <a:gd name="T112" fmla="*/ 153 w 186"/>
              <a:gd name="T113" fmla="*/ 152 h 185"/>
              <a:gd name="T114" fmla="*/ 138 w 186"/>
              <a:gd name="T115" fmla="*/ 93 h 185"/>
              <a:gd name="T116" fmla="*/ 177 w 186"/>
              <a:gd name="T117" fmla="*/ 9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6" h="185">
                <a:moveTo>
                  <a:pt x="93" y="84"/>
                </a:moveTo>
                <a:cubicBezTo>
                  <a:pt x="88" y="84"/>
                  <a:pt x="85" y="88"/>
                  <a:pt x="85" y="93"/>
                </a:cubicBezTo>
                <a:cubicBezTo>
                  <a:pt x="85" y="97"/>
                  <a:pt x="88" y="101"/>
                  <a:pt x="93" y="101"/>
                </a:cubicBezTo>
                <a:cubicBezTo>
                  <a:pt x="98" y="101"/>
                  <a:pt x="101" y="97"/>
                  <a:pt x="101" y="93"/>
                </a:cubicBezTo>
                <a:cubicBezTo>
                  <a:pt x="101" y="88"/>
                  <a:pt x="98" y="84"/>
                  <a:pt x="93" y="84"/>
                </a:cubicBezTo>
                <a:close/>
                <a:moveTo>
                  <a:pt x="186" y="93"/>
                </a:moveTo>
                <a:cubicBezTo>
                  <a:pt x="186" y="83"/>
                  <a:pt x="174" y="74"/>
                  <a:pt x="154" y="67"/>
                </a:cubicBezTo>
                <a:cubicBezTo>
                  <a:pt x="163" y="49"/>
                  <a:pt x="166" y="34"/>
                  <a:pt x="159" y="27"/>
                </a:cubicBezTo>
                <a:cubicBezTo>
                  <a:pt x="151" y="20"/>
                  <a:pt x="136" y="22"/>
                  <a:pt x="118" y="32"/>
                </a:cubicBezTo>
                <a:cubicBezTo>
                  <a:pt x="112" y="12"/>
                  <a:pt x="103" y="0"/>
                  <a:pt x="93" y="0"/>
                </a:cubicBezTo>
                <a:cubicBezTo>
                  <a:pt x="83" y="0"/>
                  <a:pt x="74" y="12"/>
                  <a:pt x="68" y="32"/>
                </a:cubicBezTo>
                <a:cubicBezTo>
                  <a:pt x="50" y="22"/>
                  <a:pt x="35" y="20"/>
                  <a:pt x="27" y="27"/>
                </a:cubicBezTo>
                <a:cubicBezTo>
                  <a:pt x="20" y="34"/>
                  <a:pt x="23" y="49"/>
                  <a:pt x="32" y="67"/>
                </a:cubicBezTo>
                <a:cubicBezTo>
                  <a:pt x="12" y="74"/>
                  <a:pt x="0" y="83"/>
                  <a:pt x="0" y="93"/>
                </a:cubicBezTo>
                <a:cubicBezTo>
                  <a:pt x="0" y="103"/>
                  <a:pt x="12" y="112"/>
                  <a:pt x="32" y="118"/>
                </a:cubicBezTo>
                <a:cubicBezTo>
                  <a:pt x="23" y="136"/>
                  <a:pt x="20" y="151"/>
                  <a:pt x="27" y="158"/>
                </a:cubicBezTo>
                <a:cubicBezTo>
                  <a:pt x="35" y="165"/>
                  <a:pt x="50" y="163"/>
                  <a:pt x="68" y="154"/>
                </a:cubicBezTo>
                <a:cubicBezTo>
                  <a:pt x="74" y="173"/>
                  <a:pt x="83" y="185"/>
                  <a:pt x="93" y="185"/>
                </a:cubicBezTo>
                <a:cubicBezTo>
                  <a:pt x="103" y="185"/>
                  <a:pt x="112" y="173"/>
                  <a:pt x="118" y="154"/>
                </a:cubicBezTo>
                <a:cubicBezTo>
                  <a:pt x="136" y="163"/>
                  <a:pt x="151" y="165"/>
                  <a:pt x="159" y="158"/>
                </a:cubicBezTo>
                <a:cubicBezTo>
                  <a:pt x="166" y="151"/>
                  <a:pt x="163" y="136"/>
                  <a:pt x="154" y="118"/>
                </a:cubicBezTo>
                <a:cubicBezTo>
                  <a:pt x="174" y="112"/>
                  <a:pt x="186" y="103"/>
                  <a:pt x="186" y="93"/>
                </a:cubicBezTo>
                <a:close/>
                <a:moveTo>
                  <a:pt x="9" y="93"/>
                </a:moveTo>
                <a:cubicBezTo>
                  <a:pt x="9" y="85"/>
                  <a:pt x="19" y="79"/>
                  <a:pt x="36" y="74"/>
                </a:cubicBezTo>
                <a:cubicBezTo>
                  <a:pt x="39" y="80"/>
                  <a:pt x="43" y="86"/>
                  <a:pt x="48" y="93"/>
                </a:cubicBezTo>
                <a:cubicBezTo>
                  <a:pt x="43" y="99"/>
                  <a:pt x="39" y="105"/>
                  <a:pt x="36" y="111"/>
                </a:cubicBezTo>
                <a:cubicBezTo>
                  <a:pt x="19" y="107"/>
                  <a:pt x="9" y="100"/>
                  <a:pt x="9" y="93"/>
                </a:cubicBezTo>
                <a:close/>
                <a:moveTo>
                  <a:pt x="60" y="79"/>
                </a:moveTo>
                <a:cubicBezTo>
                  <a:pt x="58" y="81"/>
                  <a:pt x="55" y="84"/>
                  <a:pt x="53" y="86"/>
                </a:cubicBezTo>
                <a:cubicBezTo>
                  <a:pt x="50" y="81"/>
                  <a:pt x="46" y="77"/>
                  <a:pt x="44" y="72"/>
                </a:cubicBezTo>
                <a:cubicBezTo>
                  <a:pt x="49" y="71"/>
                  <a:pt x="54" y="70"/>
                  <a:pt x="60" y="69"/>
                </a:cubicBezTo>
                <a:cubicBezTo>
                  <a:pt x="60" y="72"/>
                  <a:pt x="60" y="76"/>
                  <a:pt x="60" y="79"/>
                </a:cubicBezTo>
                <a:close/>
                <a:moveTo>
                  <a:pt x="60" y="116"/>
                </a:moveTo>
                <a:cubicBezTo>
                  <a:pt x="54" y="115"/>
                  <a:pt x="49" y="114"/>
                  <a:pt x="44" y="113"/>
                </a:cubicBezTo>
                <a:cubicBezTo>
                  <a:pt x="46" y="109"/>
                  <a:pt x="50" y="104"/>
                  <a:pt x="53" y="99"/>
                </a:cubicBezTo>
                <a:cubicBezTo>
                  <a:pt x="55" y="102"/>
                  <a:pt x="58" y="104"/>
                  <a:pt x="60" y="107"/>
                </a:cubicBezTo>
                <a:cubicBezTo>
                  <a:pt x="60" y="110"/>
                  <a:pt x="60" y="113"/>
                  <a:pt x="60" y="116"/>
                </a:cubicBezTo>
                <a:close/>
                <a:moveTo>
                  <a:pt x="33" y="152"/>
                </a:moveTo>
                <a:cubicBezTo>
                  <a:pt x="28" y="147"/>
                  <a:pt x="31" y="135"/>
                  <a:pt x="39" y="120"/>
                </a:cubicBezTo>
                <a:cubicBezTo>
                  <a:pt x="46" y="122"/>
                  <a:pt x="53" y="123"/>
                  <a:pt x="61" y="124"/>
                </a:cubicBezTo>
                <a:cubicBezTo>
                  <a:pt x="62" y="132"/>
                  <a:pt x="64" y="140"/>
                  <a:pt x="66" y="146"/>
                </a:cubicBezTo>
                <a:cubicBezTo>
                  <a:pt x="51" y="155"/>
                  <a:pt x="39" y="158"/>
                  <a:pt x="33" y="152"/>
                </a:cubicBezTo>
                <a:close/>
                <a:moveTo>
                  <a:pt x="61" y="61"/>
                </a:moveTo>
                <a:cubicBezTo>
                  <a:pt x="53" y="62"/>
                  <a:pt x="46" y="63"/>
                  <a:pt x="39" y="65"/>
                </a:cubicBezTo>
                <a:cubicBezTo>
                  <a:pt x="31" y="50"/>
                  <a:pt x="28" y="38"/>
                  <a:pt x="33" y="33"/>
                </a:cubicBezTo>
                <a:cubicBezTo>
                  <a:pt x="39" y="28"/>
                  <a:pt x="51" y="31"/>
                  <a:pt x="66" y="39"/>
                </a:cubicBezTo>
                <a:cubicBezTo>
                  <a:pt x="64" y="46"/>
                  <a:pt x="62" y="53"/>
                  <a:pt x="61" y="61"/>
                </a:cubicBezTo>
                <a:close/>
                <a:moveTo>
                  <a:pt x="116" y="60"/>
                </a:moveTo>
                <a:cubicBezTo>
                  <a:pt x="113" y="60"/>
                  <a:pt x="110" y="60"/>
                  <a:pt x="107" y="59"/>
                </a:cubicBezTo>
                <a:cubicBezTo>
                  <a:pt x="104" y="57"/>
                  <a:pt x="102" y="55"/>
                  <a:pt x="100" y="53"/>
                </a:cubicBezTo>
                <a:cubicBezTo>
                  <a:pt x="104" y="49"/>
                  <a:pt x="109" y="46"/>
                  <a:pt x="114" y="43"/>
                </a:cubicBezTo>
                <a:cubicBezTo>
                  <a:pt x="115" y="48"/>
                  <a:pt x="116" y="54"/>
                  <a:pt x="116" y="60"/>
                </a:cubicBezTo>
                <a:close/>
                <a:moveTo>
                  <a:pt x="93" y="8"/>
                </a:moveTo>
                <a:cubicBezTo>
                  <a:pt x="100" y="8"/>
                  <a:pt x="107" y="19"/>
                  <a:pt x="112" y="35"/>
                </a:cubicBezTo>
                <a:cubicBezTo>
                  <a:pt x="106" y="39"/>
                  <a:pt x="99" y="43"/>
                  <a:pt x="93" y="48"/>
                </a:cubicBezTo>
                <a:cubicBezTo>
                  <a:pt x="87" y="43"/>
                  <a:pt x="80" y="39"/>
                  <a:pt x="74" y="35"/>
                </a:cubicBezTo>
                <a:cubicBezTo>
                  <a:pt x="79" y="19"/>
                  <a:pt x="86" y="8"/>
                  <a:pt x="93" y="8"/>
                </a:cubicBezTo>
                <a:close/>
                <a:moveTo>
                  <a:pt x="73" y="43"/>
                </a:moveTo>
                <a:cubicBezTo>
                  <a:pt x="77" y="46"/>
                  <a:pt x="82" y="49"/>
                  <a:pt x="86" y="53"/>
                </a:cubicBezTo>
                <a:cubicBezTo>
                  <a:pt x="84" y="55"/>
                  <a:pt x="82" y="57"/>
                  <a:pt x="79" y="59"/>
                </a:cubicBezTo>
                <a:cubicBezTo>
                  <a:pt x="76" y="60"/>
                  <a:pt x="73" y="60"/>
                  <a:pt x="70" y="60"/>
                </a:cubicBezTo>
                <a:cubicBezTo>
                  <a:pt x="70" y="54"/>
                  <a:pt x="71" y="48"/>
                  <a:pt x="73" y="43"/>
                </a:cubicBezTo>
                <a:close/>
                <a:moveTo>
                  <a:pt x="70" y="125"/>
                </a:moveTo>
                <a:cubicBezTo>
                  <a:pt x="73" y="126"/>
                  <a:pt x="76" y="126"/>
                  <a:pt x="79" y="126"/>
                </a:cubicBezTo>
                <a:cubicBezTo>
                  <a:pt x="82" y="128"/>
                  <a:pt x="84" y="130"/>
                  <a:pt x="86" y="132"/>
                </a:cubicBezTo>
                <a:cubicBezTo>
                  <a:pt x="82" y="136"/>
                  <a:pt x="77" y="139"/>
                  <a:pt x="73" y="142"/>
                </a:cubicBezTo>
                <a:cubicBezTo>
                  <a:pt x="71" y="137"/>
                  <a:pt x="70" y="131"/>
                  <a:pt x="70" y="125"/>
                </a:cubicBezTo>
                <a:close/>
                <a:moveTo>
                  <a:pt x="93" y="177"/>
                </a:moveTo>
                <a:cubicBezTo>
                  <a:pt x="86" y="177"/>
                  <a:pt x="79" y="167"/>
                  <a:pt x="74" y="150"/>
                </a:cubicBezTo>
                <a:cubicBezTo>
                  <a:pt x="80" y="147"/>
                  <a:pt x="87" y="142"/>
                  <a:pt x="93" y="137"/>
                </a:cubicBezTo>
                <a:cubicBezTo>
                  <a:pt x="99" y="142"/>
                  <a:pt x="106" y="147"/>
                  <a:pt x="112" y="150"/>
                </a:cubicBezTo>
                <a:cubicBezTo>
                  <a:pt x="107" y="167"/>
                  <a:pt x="100" y="177"/>
                  <a:pt x="93" y="177"/>
                </a:cubicBezTo>
                <a:close/>
                <a:moveTo>
                  <a:pt x="114" y="142"/>
                </a:moveTo>
                <a:cubicBezTo>
                  <a:pt x="109" y="139"/>
                  <a:pt x="104" y="136"/>
                  <a:pt x="100" y="132"/>
                </a:cubicBezTo>
                <a:cubicBezTo>
                  <a:pt x="102" y="130"/>
                  <a:pt x="104" y="128"/>
                  <a:pt x="107" y="126"/>
                </a:cubicBezTo>
                <a:cubicBezTo>
                  <a:pt x="110" y="126"/>
                  <a:pt x="113" y="126"/>
                  <a:pt x="116" y="125"/>
                </a:cubicBezTo>
                <a:cubicBezTo>
                  <a:pt x="116" y="131"/>
                  <a:pt x="115" y="137"/>
                  <a:pt x="114" y="142"/>
                </a:cubicBezTo>
                <a:close/>
                <a:moveTo>
                  <a:pt x="118" y="103"/>
                </a:moveTo>
                <a:cubicBezTo>
                  <a:pt x="116" y="106"/>
                  <a:pt x="113" y="108"/>
                  <a:pt x="111" y="111"/>
                </a:cubicBezTo>
                <a:cubicBezTo>
                  <a:pt x="108" y="113"/>
                  <a:pt x="106" y="115"/>
                  <a:pt x="103" y="118"/>
                </a:cubicBezTo>
                <a:cubicBezTo>
                  <a:pt x="100" y="118"/>
                  <a:pt x="97" y="118"/>
                  <a:pt x="93" y="118"/>
                </a:cubicBezTo>
                <a:cubicBezTo>
                  <a:pt x="89" y="118"/>
                  <a:pt x="86" y="118"/>
                  <a:pt x="83" y="118"/>
                </a:cubicBezTo>
                <a:cubicBezTo>
                  <a:pt x="80" y="115"/>
                  <a:pt x="78" y="113"/>
                  <a:pt x="75" y="111"/>
                </a:cubicBezTo>
                <a:cubicBezTo>
                  <a:pt x="73" y="108"/>
                  <a:pt x="70" y="106"/>
                  <a:pt x="68" y="103"/>
                </a:cubicBezTo>
                <a:cubicBezTo>
                  <a:pt x="68" y="100"/>
                  <a:pt x="68" y="96"/>
                  <a:pt x="68" y="93"/>
                </a:cubicBezTo>
                <a:cubicBezTo>
                  <a:pt x="68" y="89"/>
                  <a:pt x="68" y="86"/>
                  <a:pt x="68" y="82"/>
                </a:cubicBezTo>
                <a:cubicBezTo>
                  <a:pt x="70" y="80"/>
                  <a:pt x="73" y="77"/>
                  <a:pt x="75" y="75"/>
                </a:cubicBezTo>
                <a:cubicBezTo>
                  <a:pt x="78" y="72"/>
                  <a:pt x="80" y="70"/>
                  <a:pt x="83" y="68"/>
                </a:cubicBezTo>
                <a:cubicBezTo>
                  <a:pt x="86" y="67"/>
                  <a:pt x="89" y="67"/>
                  <a:pt x="93" y="67"/>
                </a:cubicBezTo>
                <a:cubicBezTo>
                  <a:pt x="97" y="67"/>
                  <a:pt x="100" y="67"/>
                  <a:pt x="103" y="68"/>
                </a:cubicBezTo>
                <a:cubicBezTo>
                  <a:pt x="106" y="70"/>
                  <a:pt x="108" y="72"/>
                  <a:pt x="111" y="75"/>
                </a:cubicBezTo>
                <a:cubicBezTo>
                  <a:pt x="113" y="77"/>
                  <a:pt x="116" y="80"/>
                  <a:pt x="118" y="82"/>
                </a:cubicBezTo>
                <a:cubicBezTo>
                  <a:pt x="118" y="86"/>
                  <a:pt x="118" y="89"/>
                  <a:pt x="118" y="93"/>
                </a:cubicBezTo>
                <a:cubicBezTo>
                  <a:pt x="118" y="96"/>
                  <a:pt x="118" y="100"/>
                  <a:pt x="118" y="103"/>
                </a:cubicBezTo>
                <a:close/>
                <a:moveTo>
                  <a:pt x="153" y="33"/>
                </a:moveTo>
                <a:cubicBezTo>
                  <a:pt x="158" y="38"/>
                  <a:pt x="155" y="50"/>
                  <a:pt x="147" y="65"/>
                </a:cubicBezTo>
                <a:cubicBezTo>
                  <a:pt x="140" y="63"/>
                  <a:pt x="133" y="62"/>
                  <a:pt x="125" y="61"/>
                </a:cubicBezTo>
                <a:cubicBezTo>
                  <a:pt x="124" y="53"/>
                  <a:pt x="122" y="46"/>
                  <a:pt x="120" y="39"/>
                </a:cubicBezTo>
                <a:cubicBezTo>
                  <a:pt x="135" y="31"/>
                  <a:pt x="147" y="28"/>
                  <a:pt x="153" y="33"/>
                </a:cubicBezTo>
                <a:close/>
                <a:moveTo>
                  <a:pt x="133" y="86"/>
                </a:moveTo>
                <a:cubicBezTo>
                  <a:pt x="131" y="84"/>
                  <a:pt x="128" y="81"/>
                  <a:pt x="126" y="79"/>
                </a:cubicBezTo>
                <a:cubicBezTo>
                  <a:pt x="126" y="76"/>
                  <a:pt x="126" y="72"/>
                  <a:pt x="126" y="69"/>
                </a:cubicBezTo>
                <a:cubicBezTo>
                  <a:pt x="132" y="70"/>
                  <a:pt x="137" y="71"/>
                  <a:pt x="142" y="72"/>
                </a:cubicBezTo>
                <a:cubicBezTo>
                  <a:pt x="140" y="77"/>
                  <a:pt x="136" y="81"/>
                  <a:pt x="133" y="86"/>
                </a:cubicBezTo>
                <a:close/>
                <a:moveTo>
                  <a:pt x="133" y="99"/>
                </a:moveTo>
                <a:cubicBezTo>
                  <a:pt x="136" y="104"/>
                  <a:pt x="140" y="109"/>
                  <a:pt x="142" y="113"/>
                </a:cubicBezTo>
                <a:cubicBezTo>
                  <a:pt x="137" y="114"/>
                  <a:pt x="132" y="115"/>
                  <a:pt x="126" y="116"/>
                </a:cubicBezTo>
                <a:cubicBezTo>
                  <a:pt x="126" y="113"/>
                  <a:pt x="126" y="110"/>
                  <a:pt x="126" y="107"/>
                </a:cubicBezTo>
                <a:cubicBezTo>
                  <a:pt x="129" y="104"/>
                  <a:pt x="131" y="102"/>
                  <a:pt x="133" y="99"/>
                </a:cubicBezTo>
                <a:close/>
                <a:moveTo>
                  <a:pt x="153" y="152"/>
                </a:moveTo>
                <a:cubicBezTo>
                  <a:pt x="147" y="158"/>
                  <a:pt x="135" y="155"/>
                  <a:pt x="120" y="146"/>
                </a:cubicBezTo>
                <a:cubicBezTo>
                  <a:pt x="122" y="140"/>
                  <a:pt x="124" y="132"/>
                  <a:pt x="125" y="124"/>
                </a:cubicBezTo>
                <a:cubicBezTo>
                  <a:pt x="133" y="123"/>
                  <a:pt x="140" y="122"/>
                  <a:pt x="147" y="120"/>
                </a:cubicBezTo>
                <a:cubicBezTo>
                  <a:pt x="155" y="135"/>
                  <a:pt x="158" y="147"/>
                  <a:pt x="153" y="152"/>
                </a:cubicBezTo>
                <a:close/>
                <a:moveTo>
                  <a:pt x="150" y="111"/>
                </a:moveTo>
                <a:cubicBezTo>
                  <a:pt x="147" y="105"/>
                  <a:pt x="143" y="99"/>
                  <a:pt x="138" y="93"/>
                </a:cubicBezTo>
                <a:cubicBezTo>
                  <a:pt x="143" y="86"/>
                  <a:pt x="147" y="80"/>
                  <a:pt x="150" y="74"/>
                </a:cubicBezTo>
                <a:cubicBezTo>
                  <a:pt x="167" y="79"/>
                  <a:pt x="177" y="85"/>
                  <a:pt x="177" y="93"/>
                </a:cubicBezTo>
                <a:cubicBezTo>
                  <a:pt x="177" y="100"/>
                  <a:pt x="167" y="107"/>
                  <a:pt x="150" y="1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013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Oval 37">
            <a:extLst>
              <a:ext uri="{FF2B5EF4-FFF2-40B4-BE49-F238E27FC236}">
                <a16:creationId xmlns:a16="http://schemas.microsoft.com/office/drawing/2014/main" id="{072469FC-3FE0-4F29-8DDE-5EDDA8F42A24}"/>
              </a:ext>
            </a:extLst>
          </p:cNvPr>
          <p:cNvSpPr>
            <a:spLocks noChangeAspect="1"/>
          </p:cNvSpPr>
          <p:nvPr/>
        </p:nvSpPr>
        <p:spPr>
          <a:xfrm>
            <a:off x="5138817" y="4365864"/>
            <a:ext cx="510152" cy="510152"/>
          </a:xfrm>
          <a:prstGeom prst="ellipse">
            <a:avLst/>
          </a:prstGeom>
          <a:solidFill>
            <a:srgbClr val="7030A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013">
              <a:cs typeface="+mn-ea"/>
              <a:sym typeface="+mn-lt"/>
            </a:endParaRPr>
          </a:p>
        </p:txBody>
      </p:sp>
      <p:sp>
        <p:nvSpPr>
          <p:cNvPr id="51" name="Freeform: Shape 36">
            <a:extLst>
              <a:ext uri="{FF2B5EF4-FFF2-40B4-BE49-F238E27FC236}">
                <a16:creationId xmlns:a16="http://schemas.microsoft.com/office/drawing/2014/main" id="{4A45C7DD-C4DD-4810-87DE-E1A3065104D3}"/>
              </a:ext>
            </a:extLst>
          </p:cNvPr>
          <p:cNvSpPr>
            <a:spLocks/>
          </p:cNvSpPr>
          <p:nvPr/>
        </p:nvSpPr>
        <p:spPr bwMode="auto">
          <a:xfrm>
            <a:off x="5277405" y="4503775"/>
            <a:ext cx="232979" cy="234332"/>
          </a:xfrm>
          <a:custGeom>
            <a:avLst/>
            <a:gdLst>
              <a:gd name="T0" fmla="*/ 173 w 189"/>
              <a:gd name="T1" fmla="*/ 17 h 190"/>
              <a:gd name="T2" fmla="*/ 113 w 189"/>
              <a:gd name="T3" fmla="*/ 17 h 190"/>
              <a:gd name="T4" fmla="*/ 101 w 189"/>
              <a:gd name="T5" fmla="*/ 45 h 190"/>
              <a:gd name="T6" fmla="*/ 37 w 189"/>
              <a:gd name="T7" fmla="*/ 117 h 190"/>
              <a:gd name="T8" fmla="*/ 29 w 189"/>
              <a:gd name="T9" fmla="*/ 135 h 190"/>
              <a:gd name="T10" fmla="*/ 33 w 189"/>
              <a:gd name="T11" fmla="*/ 148 h 190"/>
              <a:gd name="T12" fmla="*/ 21 w 189"/>
              <a:gd name="T13" fmla="*/ 174 h 190"/>
              <a:gd name="T14" fmla="*/ 21 w 189"/>
              <a:gd name="T15" fmla="*/ 177 h 190"/>
              <a:gd name="T16" fmla="*/ 4 w 189"/>
              <a:gd name="T17" fmla="*/ 182 h 190"/>
              <a:gd name="T18" fmla="*/ 4 w 189"/>
              <a:gd name="T19" fmla="*/ 181 h 190"/>
              <a:gd name="T20" fmla="*/ 0 w 189"/>
              <a:gd name="T21" fmla="*/ 186 h 190"/>
              <a:gd name="T22" fmla="*/ 4 w 189"/>
              <a:gd name="T23" fmla="*/ 190 h 190"/>
              <a:gd name="T24" fmla="*/ 4 w 189"/>
              <a:gd name="T25" fmla="*/ 190 h 190"/>
              <a:gd name="T26" fmla="*/ 28 w 189"/>
              <a:gd name="T27" fmla="*/ 182 h 190"/>
              <a:gd name="T28" fmla="*/ 29 w 189"/>
              <a:gd name="T29" fmla="*/ 172 h 190"/>
              <a:gd name="T30" fmla="*/ 38 w 189"/>
              <a:gd name="T31" fmla="*/ 154 h 190"/>
              <a:gd name="T32" fmla="*/ 54 w 189"/>
              <a:gd name="T33" fmla="*/ 160 h 190"/>
              <a:gd name="T34" fmla="*/ 72 w 189"/>
              <a:gd name="T35" fmla="*/ 153 h 190"/>
              <a:gd name="T36" fmla="*/ 144 w 189"/>
              <a:gd name="T37" fmla="*/ 89 h 190"/>
              <a:gd name="T38" fmla="*/ 173 w 189"/>
              <a:gd name="T39" fmla="*/ 76 h 190"/>
              <a:gd name="T40" fmla="*/ 173 w 189"/>
              <a:gd name="T41" fmla="*/ 17 h 190"/>
              <a:gd name="T42" fmla="*/ 66 w 189"/>
              <a:gd name="T43" fmla="*/ 147 h 190"/>
              <a:gd name="T44" fmla="*/ 54 w 189"/>
              <a:gd name="T45" fmla="*/ 152 h 190"/>
              <a:gd name="T46" fmla="*/ 38 w 189"/>
              <a:gd name="T47" fmla="*/ 135 h 190"/>
              <a:gd name="T48" fmla="*/ 42 w 189"/>
              <a:gd name="T49" fmla="*/ 123 h 190"/>
              <a:gd name="T50" fmla="*/ 102 w 189"/>
              <a:gd name="T51" fmla="*/ 57 h 190"/>
              <a:gd name="T52" fmla="*/ 113 w 189"/>
              <a:gd name="T53" fmla="*/ 76 h 190"/>
              <a:gd name="T54" fmla="*/ 133 w 189"/>
              <a:gd name="T55" fmla="*/ 87 h 190"/>
              <a:gd name="T56" fmla="*/ 66 w 189"/>
              <a:gd name="T57" fmla="*/ 147 h 190"/>
              <a:gd name="T58" fmla="*/ 167 w 189"/>
              <a:gd name="T59" fmla="*/ 70 h 190"/>
              <a:gd name="T60" fmla="*/ 119 w 189"/>
              <a:gd name="T61" fmla="*/ 70 h 190"/>
              <a:gd name="T62" fmla="*/ 119 w 189"/>
              <a:gd name="T63" fmla="*/ 23 h 190"/>
              <a:gd name="T64" fmla="*/ 167 w 189"/>
              <a:gd name="T65" fmla="*/ 23 h 190"/>
              <a:gd name="T66" fmla="*/ 167 w 189"/>
              <a:gd name="T67" fmla="*/ 70 h 190"/>
              <a:gd name="T68" fmla="*/ 78 w 189"/>
              <a:gd name="T69" fmla="*/ 105 h 190"/>
              <a:gd name="T70" fmla="*/ 84 w 189"/>
              <a:gd name="T71" fmla="*/ 111 h 190"/>
              <a:gd name="T72" fmla="*/ 111 w 189"/>
              <a:gd name="T73" fmla="*/ 90 h 190"/>
              <a:gd name="T74" fmla="*/ 99 w 189"/>
              <a:gd name="T75" fmla="*/ 78 h 190"/>
              <a:gd name="T76" fmla="*/ 78 w 189"/>
              <a:gd name="T77" fmla="*/ 105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9" h="190">
                <a:moveTo>
                  <a:pt x="173" y="17"/>
                </a:moveTo>
                <a:cubicBezTo>
                  <a:pt x="156" y="0"/>
                  <a:pt x="130" y="0"/>
                  <a:pt x="113" y="17"/>
                </a:cubicBezTo>
                <a:cubicBezTo>
                  <a:pt x="105" y="25"/>
                  <a:pt x="101" y="35"/>
                  <a:pt x="101" y="45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32" y="122"/>
                  <a:pt x="29" y="128"/>
                  <a:pt x="29" y="135"/>
                </a:cubicBezTo>
                <a:cubicBezTo>
                  <a:pt x="29" y="140"/>
                  <a:pt x="30" y="144"/>
                  <a:pt x="33" y="148"/>
                </a:cubicBezTo>
                <a:cubicBezTo>
                  <a:pt x="21" y="155"/>
                  <a:pt x="16" y="161"/>
                  <a:pt x="21" y="174"/>
                </a:cubicBezTo>
                <a:cubicBezTo>
                  <a:pt x="21" y="176"/>
                  <a:pt x="21" y="177"/>
                  <a:pt x="21" y="177"/>
                </a:cubicBezTo>
                <a:cubicBezTo>
                  <a:pt x="19" y="180"/>
                  <a:pt x="10" y="181"/>
                  <a:pt x="4" y="182"/>
                </a:cubicBezTo>
                <a:cubicBezTo>
                  <a:pt x="4" y="182"/>
                  <a:pt x="4" y="181"/>
                  <a:pt x="4" y="181"/>
                </a:cubicBezTo>
                <a:cubicBezTo>
                  <a:pt x="1" y="181"/>
                  <a:pt x="0" y="183"/>
                  <a:pt x="0" y="186"/>
                </a:cubicBezTo>
                <a:cubicBezTo>
                  <a:pt x="0" y="188"/>
                  <a:pt x="1" y="190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7" y="190"/>
                  <a:pt x="22" y="190"/>
                  <a:pt x="28" y="182"/>
                </a:cubicBezTo>
                <a:cubicBezTo>
                  <a:pt x="29" y="180"/>
                  <a:pt x="30" y="176"/>
                  <a:pt x="29" y="172"/>
                </a:cubicBezTo>
                <a:cubicBezTo>
                  <a:pt x="26" y="164"/>
                  <a:pt x="27" y="161"/>
                  <a:pt x="38" y="154"/>
                </a:cubicBezTo>
                <a:cubicBezTo>
                  <a:pt x="43" y="158"/>
                  <a:pt x="48" y="160"/>
                  <a:pt x="54" y="160"/>
                </a:cubicBezTo>
                <a:cubicBezTo>
                  <a:pt x="61" y="160"/>
                  <a:pt x="68" y="158"/>
                  <a:pt x="72" y="153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55" y="88"/>
                  <a:pt x="165" y="84"/>
                  <a:pt x="173" y="76"/>
                </a:cubicBezTo>
                <a:cubicBezTo>
                  <a:pt x="189" y="60"/>
                  <a:pt x="189" y="33"/>
                  <a:pt x="173" y="17"/>
                </a:cubicBezTo>
                <a:close/>
                <a:moveTo>
                  <a:pt x="66" y="147"/>
                </a:moveTo>
                <a:cubicBezTo>
                  <a:pt x="63" y="150"/>
                  <a:pt x="59" y="152"/>
                  <a:pt x="54" y="152"/>
                </a:cubicBezTo>
                <a:cubicBezTo>
                  <a:pt x="45" y="152"/>
                  <a:pt x="38" y="144"/>
                  <a:pt x="38" y="135"/>
                </a:cubicBezTo>
                <a:cubicBezTo>
                  <a:pt x="38" y="130"/>
                  <a:pt x="39" y="126"/>
                  <a:pt x="42" y="123"/>
                </a:cubicBezTo>
                <a:cubicBezTo>
                  <a:pt x="102" y="57"/>
                  <a:pt x="102" y="57"/>
                  <a:pt x="102" y="57"/>
                </a:cubicBezTo>
                <a:cubicBezTo>
                  <a:pt x="104" y="64"/>
                  <a:pt x="108" y="71"/>
                  <a:pt x="113" y="76"/>
                </a:cubicBezTo>
                <a:cubicBezTo>
                  <a:pt x="119" y="82"/>
                  <a:pt x="126" y="86"/>
                  <a:pt x="133" y="87"/>
                </a:cubicBezTo>
                <a:lnTo>
                  <a:pt x="66" y="147"/>
                </a:lnTo>
                <a:close/>
                <a:moveTo>
                  <a:pt x="167" y="70"/>
                </a:moveTo>
                <a:cubicBezTo>
                  <a:pt x="154" y="84"/>
                  <a:pt x="132" y="84"/>
                  <a:pt x="119" y="70"/>
                </a:cubicBezTo>
                <a:cubicBezTo>
                  <a:pt x="106" y="57"/>
                  <a:pt x="106" y="36"/>
                  <a:pt x="119" y="23"/>
                </a:cubicBezTo>
                <a:cubicBezTo>
                  <a:pt x="132" y="10"/>
                  <a:pt x="154" y="10"/>
                  <a:pt x="167" y="23"/>
                </a:cubicBezTo>
                <a:cubicBezTo>
                  <a:pt x="180" y="36"/>
                  <a:pt x="180" y="57"/>
                  <a:pt x="167" y="70"/>
                </a:cubicBezTo>
                <a:close/>
                <a:moveTo>
                  <a:pt x="78" y="105"/>
                </a:moveTo>
                <a:cubicBezTo>
                  <a:pt x="84" y="111"/>
                  <a:pt x="84" y="111"/>
                  <a:pt x="84" y="111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99" y="78"/>
                  <a:pt x="99" y="78"/>
                  <a:pt x="99" y="78"/>
                </a:cubicBezTo>
                <a:lnTo>
                  <a:pt x="78" y="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013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Oval 39">
            <a:extLst>
              <a:ext uri="{FF2B5EF4-FFF2-40B4-BE49-F238E27FC236}">
                <a16:creationId xmlns:a16="http://schemas.microsoft.com/office/drawing/2014/main" id="{D63FB6A3-0FE5-4FA4-8478-86ABEEC61CE8}"/>
              </a:ext>
            </a:extLst>
          </p:cNvPr>
          <p:cNvSpPr>
            <a:spLocks noChangeAspect="1"/>
          </p:cNvSpPr>
          <p:nvPr/>
        </p:nvSpPr>
        <p:spPr>
          <a:xfrm>
            <a:off x="3260513" y="4365864"/>
            <a:ext cx="510152" cy="5101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013">
              <a:cs typeface="+mn-ea"/>
              <a:sym typeface="+mn-lt"/>
            </a:endParaRPr>
          </a:p>
        </p:txBody>
      </p:sp>
      <p:sp>
        <p:nvSpPr>
          <p:cNvPr id="53" name="Freeform: Shape 40">
            <a:extLst>
              <a:ext uri="{FF2B5EF4-FFF2-40B4-BE49-F238E27FC236}">
                <a16:creationId xmlns:a16="http://schemas.microsoft.com/office/drawing/2014/main" id="{6A443E92-2C29-465A-962C-B7F231B32D03}"/>
              </a:ext>
            </a:extLst>
          </p:cNvPr>
          <p:cNvSpPr>
            <a:spLocks/>
          </p:cNvSpPr>
          <p:nvPr/>
        </p:nvSpPr>
        <p:spPr bwMode="auto">
          <a:xfrm>
            <a:off x="3443618" y="4508602"/>
            <a:ext cx="143942" cy="224951"/>
          </a:xfrm>
          <a:custGeom>
            <a:avLst/>
            <a:gdLst>
              <a:gd name="T0" fmla="*/ 55 w 118"/>
              <a:gd name="T1" fmla="*/ 118 h 185"/>
              <a:gd name="T2" fmla="*/ 51 w 118"/>
              <a:gd name="T3" fmla="*/ 122 h 185"/>
              <a:gd name="T4" fmla="*/ 55 w 118"/>
              <a:gd name="T5" fmla="*/ 126 h 185"/>
              <a:gd name="T6" fmla="*/ 59 w 118"/>
              <a:gd name="T7" fmla="*/ 122 h 185"/>
              <a:gd name="T8" fmla="*/ 55 w 118"/>
              <a:gd name="T9" fmla="*/ 118 h 185"/>
              <a:gd name="T10" fmla="*/ 46 w 118"/>
              <a:gd name="T11" fmla="*/ 152 h 185"/>
              <a:gd name="T12" fmla="*/ 42 w 118"/>
              <a:gd name="T13" fmla="*/ 156 h 185"/>
              <a:gd name="T14" fmla="*/ 46 w 118"/>
              <a:gd name="T15" fmla="*/ 160 h 185"/>
              <a:gd name="T16" fmla="*/ 51 w 118"/>
              <a:gd name="T17" fmla="*/ 156 h 185"/>
              <a:gd name="T18" fmla="*/ 46 w 118"/>
              <a:gd name="T19" fmla="*/ 152 h 185"/>
              <a:gd name="T20" fmla="*/ 51 w 118"/>
              <a:gd name="T21" fmla="*/ 93 h 185"/>
              <a:gd name="T22" fmla="*/ 42 w 118"/>
              <a:gd name="T23" fmla="*/ 84 h 185"/>
              <a:gd name="T24" fmla="*/ 34 w 118"/>
              <a:gd name="T25" fmla="*/ 93 h 185"/>
              <a:gd name="T26" fmla="*/ 42 w 118"/>
              <a:gd name="T27" fmla="*/ 101 h 185"/>
              <a:gd name="T28" fmla="*/ 51 w 118"/>
              <a:gd name="T29" fmla="*/ 93 h 185"/>
              <a:gd name="T30" fmla="*/ 110 w 118"/>
              <a:gd name="T31" fmla="*/ 0 h 185"/>
              <a:gd name="T32" fmla="*/ 8 w 118"/>
              <a:gd name="T33" fmla="*/ 0 h 185"/>
              <a:gd name="T34" fmla="*/ 0 w 118"/>
              <a:gd name="T35" fmla="*/ 8 h 185"/>
              <a:gd name="T36" fmla="*/ 0 w 118"/>
              <a:gd name="T37" fmla="*/ 17 h 185"/>
              <a:gd name="T38" fmla="*/ 8 w 118"/>
              <a:gd name="T39" fmla="*/ 25 h 185"/>
              <a:gd name="T40" fmla="*/ 17 w 118"/>
              <a:gd name="T41" fmla="*/ 25 h 185"/>
              <a:gd name="T42" fmla="*/ 17 w 118"/>
              <a:gd name="T43" fmla="*/ 143 h 185"/>
              <a:gd name="T44" fmla="*/ 59 w 118"/>
              <a:gd name="T45" fmla="*/ 185 h 185"/>
              <a:gd name="T46" fmla="*/ 101 w 118"/>
              <a:gd name="T47" fmla="*/ 143 h 185"/>
              <a:gd name="T48" fmla="*/ 101 w 118"/>
              <a:gd name="T49" fmla="*/ 25 h 185"/>
              <a:gd name="T50" fmla="*/ 110 w 118"/>
              <a:gd name="T51" fmla="*/ 25 h 185"/>
              <a:gd name="T52" fmla="*/ 118 w 118"/>
              <a:gd name="T53" fmla="*/ 17 h 185"/>
              <a:gd name="T54" fmla="*/ 118 w 118"/>
              <a:gd name="T55" fmla="*/ 8 h 185"/>
              <a:gd name="T56" fmla="*/ 110 w 118"/>
              <a:gd name="T57" fmla="*/ 0 h 185"/>
              <a:gd name="T58" fmla="*/ 93 w 118"/>
              <a:gd name="T59" fmla="*/ 143 h 185"/>
              <a:gd name="T60" fmla="*/ 59 w 118"/>
              <a:gd name="T61" fmla="*/ 177 h 185"/>
              <a:gd name="T62" fmla="*/ 25 w 118"/>
              <a:gd name="T63" fmla="*/ 143 h 185"/>
              <a:gd name="T64" fmla="*/ 25 w 118"/>
              <a:gd name="T65" fmla="*/ 55 h 185"/>
              <a:gd name="T66" fmla="*/ 45 w 118"/>
              <a:gd name="T67" fmla="*/ 59 h 185"/>
              <a:gd name="T68" fmla="*/ 57 w 118"/>
              <a:gd name="T69" fmla="*/ 57 h 185"/>
              <a:gd name="T70" fmla="*/ 82 w 118"/>
              <a:gd name="T71" fmla="*/ 47 h 185"/>
              <a:gd name="T72" fmla="*/ 93 w 118"/>
              <a:gd name="T73" fmla="*/ 43 h 185"/>
              <a:gd name="T74" fmla="*/ 93 w 118"/>
              <a:gd name="T75" fmla="*/ 143 h 185"/>
              <a:gd name="T76" fmla="*/ 93 w 118"/>
              <a:gd name="T77" fmla="*/ 34 h 185"/>
              <a:gd name="T78" fmla="*/ 79 w 118"/>
              <a:gd name="T79" fmla="*/ 40 h 185"/>
              <a:gd name="T80" fmla="*/ 55 w 118"/>
              <a:gd name="T81" fmla="*/ 50 h 185"/>
              <a:gd name="T82" fmla="*/ 25 w 118"/>
              <a:gd name="T83" fmla="*/ 46 h 185"/>
              <a:gd name="T84" fmla="*/ 25 w 118"/>
              <a:gd name="T85" fmla="*/ 25 h 185"/>
              <a:gd name="T86" fmla="*/ 93 w 118"/>
              <a:gd name="T87" fmla="*/ 25 h 185"/>
              <a:gd name="T88" fmla="*/ 93 w 118"/>
              <a:gd name="T89" fmla="*/ 34 h 185"/>
              <a:gd name="T90" fmla="*/ 110 w 118"/>
              <a:gd name="T91" fmla="*/ 17 h 185"/>
              <a:gd name="T92" fmla="*/ 8 w 118"/>
              <a:gd name="T93" fmla="*/ 17 h 185"/>
              <a:gd name="T94" fmla="*/ 8 w 118"/>
              <a:gd name="T95" fmla="*/ 8 h 185"/>
              <a:gd name="T96" fmla="*/ 110 w 118"/>
              <a:gd name="T97" fmla="*/ 8 h 185"/>
              <a:gd name="T98" fmla="*/ 110 w 118"/>
              <a:gd name="T99" fmla="*/ 17 h 185"/>
              <a:gd name="T100" fmla="*/ 72 w 118"/>
              <a:gd name="T101" fmla="*/ 135 h 185"/>
              <a:gd name="T102" fmla="*/ 68 w 118"/>
              <a:gd name="T103" fmla="*/ 139 h 185"/>
              <a:gd name="T104" fmla="*/ 72 w 118"/>
              <a:gd name="T105" fmla="*/ 143 h 185"/>
              <a:gd name="T106" fmla="*/ 76 w 118"/>
              <a:gd name="T107" fmla="*/ 139 h 185"/>
              <a:gd name="T108" fmla="*/ 72 w 118"/>
              <a:gd name="T109" fmla="*/ 135 h 185"/>
              <a:gd name="T110" fmla="*/ 76 w 118"/>
              <a:gd name="T111" fmla="*/ 67 h 185"/>
              <a:gd name="T112" fmla="*/ 68 w 118"/>
              <a:gd name="T113" fmla="*/ 76 h 185"/>
              <a:gd name="T114" fmla="*/ 76 w 118"/>
              <a:gd name="T115" fmla="*/ 84 h 185"/>
              <a:gd name="T116" fmla="*/ 84 w 118"/>
              <a:gd name="T117" fmla="*/ 76 h 185"/>
              <a:gd name="T118" fmla="*/ 76 w 118"/>
              <a:gd name="T119" fmla="*/ 67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8" h="185">
                <a:moveTo>
                  <a:pt x="55" y="118"/>
                </a:moveTo>
                <a:cubicBezTo>
                  <a:pt x="53" y="118"/>
                  <a:pt x="51" y="120"/>
                  <a:pt x="51" y="122"/>
                </a:cubicBezTo>
                <a:cubicBezTo>
                  <a:pt x="51" y="124"/>
                  <a:pt x="53" y="126"/>
                  <a:pt x="55" y="126"/>
                </a:cubicBezTo>
                <a:cubicBezTo>
                  <a:pt x="57" y="126"/>
                  <a:pt x="59" y="124"/>
                  <a:pt x="59" y="122"/>
                </a:cubicBezTo>
                <a:cubicBezTo>
                  <a:pt x="59" y="120"/>
                  <a:pt x="57" y="118"/>
                  <a:pt x="55" y="118"/>
                </a:cubicBezTo>
                <a:close/>
                <a:moveTo>
                  <a:pt x="46" y="152"/>
                </a:moveTo>
                <a:cubicBezTo>
                  <a:pt x="44" y="152"/>
                  <a:pt x="42" y="154"/>
                  <a:pt x="42" y="156"/>
                </a:cubicBezTo>
                <a:cubicBezTo>
                  <a:pt x="42" y="158"/>
                  <a:pt x="44" y="160"/>
                  <a:pt x="46" y="160"/>
                </a:cubicBezTo>
                <a:cubicBezTo>
                  <a:pt x="49" y="160"/>
                  <a:pt x="51" y="158"/>
                  <a:pt x="51" y="156"/>
                </a:cubicBezTo>
                <a:cubicBezTo>
                  <a:pt x="51" y="154"/>
                  <a:pt x="49" y="152"/>
                  <a:pt x="46" y="152"/>
                </a:cubicBezTo>
                <a:close/>
                <a:moveTo>
                  <a:pt x="51" y="93"/>
                </a:moveTo>
                <a:cubicBezTo>
                  <a:pt x="51" y="88"/>
                  <a:pt x="47" y="84"/>
                  <a:pt x="42" y="84"/>
                </a:cubicBezTo>
                <a:cubicBezTo>
                  <a:pt x="38" y="84"/>
                  <a:pt x="34" y="88"/>
                  <a:pt x="34" y="93"/>
                </a:cubicBezTo>
                <a:cubicBezTo>
                  <a:pt x="34" y="97"/>
                  <a:pt x="38" y="101"/>
                  <a:pt x="42" y="101"/>
                </a:cubicBezTo>
                <a:cubicBezTo>
                  <a:pt x="47" y="101"/>
                  <a:pt x="51" y="97"/>
                  <a:pt x="51" y="93"/>
                </a:cubicBezTo>
                <a:close/>
                <a:moveTo>
                  <a:pt x="11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1"/>
                  <a:pt x="4" y="25"/>
                  <a:pt x="8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143"/>
                  <a:pt x="17" y="143"/>
                  <a:pt x="17" y="143"/>
                </a:cubicBezTo>
                <a:cubicBezTo>
                  <a:pt x="17" y="166"/>
                  <a:pt x="36" y="185"/>
                  <a:pt x="59" y="185"/>
                </a:cubicBezTo>
                <a:cubicBezTo>
                  <a:pt x="82" y="185"/>
                  <a:pt x="101" y="166"/>
                  <a:pt x="101" y="143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4" y="25"/>
                  <a:pt x="118" y="21"/>
                  <a:pt x="118" y="17"/>
                </a:cubicBezTo>
                <a:cubicBezTo>
                  <a:pt x="118" y="8"/>
                  <a:pt x="118" y="8"/>
                  <a:pt x="118" y="8"/>
                </a:cubicBezTo>
                <a:cubicBezTo>
                  <a:pt x="118" y="4"/>
                  <a:pt x="114" y="0"/>
                  <a:pt x="110" y="0"/>
                </a:cubicBezTo>
                <a:close/>
                <a:moveTo>
                  <a:pt x="93" y="143"/>
                </a:moveTo>
                <a:cubicBezTo>
                  <a:pt x="93" y="162"/>
                  <a:pt x="78" y="177"/>
                  <a:pt x="59" y="177"/>
                </a:cubicBezTo>
                <a:cubicBezTo>
                  <a:pt x="40" y="177"/>
                  <a:pt x="25" y="162"/>
                  <a:pt x="25" y="143"/>
                </a:cubicBezTo>
                <a:cubicBezTo>
                  <a:pt x="25" y="55"/>
                  <a:pt x="25" y="55"/>
                  <a:pt x="25" y="55"/>
                </a:cubicBezTo>
                <a:cubicBezTo>
                  <a:pt x="31" y="57"/>
                  <a:pt x="38" y="59"/>
                  <a:pt x="45" y="59"/>
                </a:cubicBezTo>
                <a:cubicBezTo>
                  <a:pt x="49" y="59"/>
                  <a:pt x="53" y="58"/>
                  <a:pt x="57" y="57"/>
                </a:cubicBezTo>
                <a:cubicBezTo>
                  <a:pt x="68" y="54"/>
                  <a:pt x="76" y="50"/>
                  <a:pt x="82" y="47"/>
                </a:cubicBezTo>
                <a:cubicBezTo>
                  <a:pt x="86" y="45"/>
                  <a:pt x="90" y="44"/>
                  <a:pt x="93" y="43"/>
                </a:cubicBezTo>
                <a:lnTo>
                  <a:pt x="93" y="143"/>
                </a:lnTo>
                <a:close/>
                <a:moveTo>
                  <a:pt x="93" y="34"/>
                </a:moveTo>
                <a:cubicBezTo>
                  <a:pt x="88" y="36"/>
                  <a:pt x="84" y="38"/>
                  <a:pt x="79" y="40"/>
                </a:cubicBezTo>
                <a:cubicBezTo>
                  <a:pt x="72" y="43"/>
                  <a:pt x="65" y="46"/>
                  <a:pt x="55" y="50"/>
                </a:cubicBezTo>
                <a:cubicBezTo>
                  <a:pt x="44" y="53"/>
                  <a:pt x="34" y="50"/>
                  <a:pt x="25" y="46"/>
                </a:cubicBezTo>
                <a:cubicBezTo>
                  <a:pt x="25" y="25"/>
                  <a:pt x="25" y="25"/>
                  <a:pt x="25" y="25"/>
                </a:cubicBezTo>
                <a:cubicBezTo>
                  <a:pt x="93" y="25"/>
                  <a:pt x="93" y="25"/>
                  <a:pt x="93" y="25"/>
                </a:cubicBezTo>
                <a:lnTo>
                  <a:pt x="93" y="34"/>
                </a:lnTo>
                <a:close/>
                <a:moveTo>
                  <a:pt x="110" y="17"/>
                </a:moveTo>
                <a:cubicBezTo>
                  <a:pt x="8" y="17"/>
                  <a:pt x="8" y="17"/>
                  <a:pt x="8" y="17"/>
                </a:cubicBezTo>
                <a:cubicBezTo>
                  <a:pt x="8" y="8"/>
                  <a:pt x="8" y="8"/>
                  <a:pt x="8" y="8"/>
                </a:cubicBezTo>
                <a:cubicBezTo>
                  <a:pt x="110" y="8"/>
                  <a:pt x="110" y="8"/>
                  <a:pt x="110" y="8"/>
                </a:cubicBezTo>
                <a:lnTo>
                  <a:pt x="110" y="17"/>
                </a:lnTo>
                <a:close/>
                <a:moveTo>
                  <a:pt x="72" y="135"/>
                </a:moveTo>
                <a:cubicBezTo>
                  <a:pt x="69" y="135"/>
                  <a:pt x="68" y="137"/>
                  <a:pt x="68" y="139"/>
                </a:cubicBezTo>
                <a:cubicBezTo>
                  <a:pt x="68" y="141"/>
                  <a:pt x="69" y="143"/>
                  <a:pt x="72" y="143"/>
                </a:cubicBezTo>
                <a:cubicBezTo>
                  <a:pt x="74" y="143"/>
                  <a:pt x="76" y="141"/>
                  <a:pt x="76" y="139"/>
                </a:cubicBezTo>
                <a:cubicBezTo>
                  <a:pt x="76" y="137"/>
                  <a:pt x="74" y="135"/>
                  <a:pt x="72" y="135"/>
                </a:cubicBezTo>
                <a:close/>
                <a:moveTo>
                  <a:pt x="76" y="67"/>
                </a:moveTo>
                <a:cubicBezTo>
                  <a:pt x="71" y="67"/>
                  <a:pt x="68" y="71"/>
                  <a:pt x="68" y="76"/>
                </a:cubicBezTo>
                <a:cubicBezTo>
                  <a:pt x="68" y="80"/>
                  <a:pt x="71" y="84"/>
                  <a:pt x="76" y="84"/>
                </a:cubicBezTo>
                <a:cubicBezTo>
                  <a:pt x="81" y="84"/>
                  <a:pt x="84" y="80"/>
                  <a:pt x="84" y="76"/>
                </a:cubicBezTo>
                <a:cubicBezTo>
                  <a:pt x="84" y="71"/>
                  <a:pt x="81" y="67"/>
                  <a:pt x="76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013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C059876-6653-4A4E-BB97-E51EBD5A0DC1}"/>
              </a:ext>
            </a:extLst>
          </p:cNvPr>
          <p:cNvSpPr/>
          <p:nvPr/>
        </p:nvSpPr>
        <p:spPr>
          <a:xfrm>
            <a:off x="5791063" y="2329293"/>
            <a:ext cx="2987898" cy="4978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ED7D3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用户体验更加舒适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00BB660-86FD-4A02-96D3-8330EBE8DFB7}"/>
              </a:ext>
            </a:extLst>
          </p:cNvPr>
          <p:cNvSpPr/>
          <p:nvPr/>
        </p:nvSpPr>
        <p:spPr>
          <a:xfrm>
            <a:off x="6225158" y="3406921"/>
            <a:ext cx="2796294" cy="4978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功能更加完善集中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763A2283-C384-416A-A9F5-94DCCB1E83C6}"/>
              </a:ext>
            </a:extLst>
          </p:cNvPr>
          <p:cNvSpPr/>
          <p:nvPr/>
        </p:nvSpPr>
        <p:spPr>
          <a:xfrm>
            <a:off x="5787556" y="4414073"/>
            <a:ext cx="2180537" cy="4978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MORE...</a:t>
            </a:r>
            <a:endParaRPr lang="zh-CN" altLang="en-US" sz="2400" b="1" dirty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0C688C-328A-4040-A8AD-DF998C3DCCB9}"/>
              </a:ext>
            </a:extLst>
          </p:cNvPr>
          <p:cNvSpPr/>
          <p:nvPr/>
        </p:nvSpPr>
        <p:spPr>
          <a:xfrm>
            <a:off x="399854" y="2329293"/>
            <a:ext cx="2718007" cy="4978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4472C4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页面易于交互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767D0D3-A47B-409E-8DFD-EB3E8CD16FF6}"/>
              </a:ext>
            </a:extLst>
          </p:cNvPr>
          <p:cNvSpPr/>
          <p:nvPr/>
        </p:nvSpPr>
        <p:spPr>
          <a:xfrm>
            <a:off x="729310" y="4444944"/>
            <a:ext cx="2388551" cy="4978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b="1" dirty="0">
                <a:solidFill>
                  <a:srgbClr val="70AD47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安全性高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B2D06D1-6E71-4FD6-8E59-D46DBEECCC50}"/>
              </a:ext>
            </a:extLst>
          </p:cNvPr>
          <p:cNvSpPr/>
          <p:nvPr/>
        </p:nvSpPr>
        <p:spPr>
          <a:xfrm>
            <a:off x="-424205" y="3378474"/>
            <a:ext cx="3119506" cy="4978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b="1" dirty="0">
                <a:solidFill>
                  <a:srgbClr val="C80A2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界面更加精美简洁</a:t>
            </a:r>
          </a:p>
        </p:txBody>
      </p:sp>
    </p:spTree>
    <p:extLst>
      <p:ext uri="{BB962C8B-B14F-4D97-AF65-F5344CB8AC3E}">
        <p14:creationId xmlns:p14="http://schemas.microsoft.com/office/powerpoint/2010/main" val="11659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57" grpId="0"/>
      <p:bldP spid="65" grpId="0"/>
      <p:bldP spid="68" grpId="0"/>
      <p:bldP spid="71" grpId="0"/>
      <p:bldP spid="74" grpId="0"/>
      <p:bldP spid="7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/>
          <p:cNvSpPr>
            <a:spLocks noChangeAspect="1"/>
          </p:cNvSpPr>
          <p:nvPr/>
        </p:nvSpPr>
        <p:spPr bwMode="auto">
          <a:xfrm>
            <a:off x="968103" y="4000771"/>
            <a:ext cx="1944000" cy="194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1400000"/>
            </a:lightRig>
          </a:scene3d>
          <a:sp3d extrusionH="25400" prstMaterial="dkEdge">
            <a:bevelT w="184150" prst="relaxedInset"/>
            <a:contourClr>
              <a:schemeClr val="bg1"/>
            </a:contourClr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Heiti SC Light" charset="0"/>
              <a:cs typeface="Heiti SC Light" charset="0"/>
              <a:sym typeface="Calibri" panose="020F0502020204030204" pitchFamily="34" charset="0"/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 bwMode="auto">
          <a:xfrm rot="21158506">
            <a:off x="4388836" y="3333306"/>
            <a:ext cx="2700000" cy="270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 cap="flat" cmpd="sng" algn="ctr">
            <a:solidFill>
              <a:srgbClr val="C6C9C9"/>
            </a:solidFill>
            <a:prstDash val="dash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1400000"/>
            </a:lightRig>
          </a:scene3d>
          <a:sp3d extrusionH="25400" prstMaterial="dkEdge">
            <a:bevelT w="184150" prst="relaxedInset"/>
            <a:contourClr>
              <a:schemeClr val="bg1"/>
            </a:contourClr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Heiti SC Light" charset="0"/>
              <a:cs typeface="Heiti SC Light" charset="0"/>
              <a:sym typeface="Calibri" panose="020F0502020204030204" pitchFamily="34" charset="0"/>
            </a:endParaRPr>
          </a:p>
        </p:txBody>
      </p:sp>
      <p:cxnSp>
        <p:nvCxnSpPr>
          <p:cNvPr id="11" name="直接连接符 10"/>
          <p:cNvCxnSpPr>
            <a:stCxn id="47" idx="0"/>
          </p:cNvCxnSpPr>
          <p:nvPr/>
        </p:nvCxnSpPr>
        <p:spPr>
          <a:xfrm flipV="1">
            <a:off x="1940103" y="3308215"/>
            <a:ext cx="3779017" cy="692556"/>
          </a:xfrm>
          <a:prstGeom prst="line">
            <a:avLst/>
          </a:prstGeom>
          <a:ln w="4127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47" idx="4"/>
          </p:cNvCxnSpPr>
          <p:nvPr/>
        </p:nvCxnSpPr>
        <p:spPr>
          <a:xfrm>
            <a:off x="1940103" y="5944771"/>
            <a:ext cx="3719369" cy="113626"/>
          </a:xfrm>
          <a:prstGeom prst="line">
            <a:avLst/>
          </a:prstGeom>
          <a:ln w="4127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KSO_Shape"/>
          <p:cNvSpPr/>
          <p:nvPr/>
        </p:nvSpPr>
        <p:spPr bwMode="auto">
          <a:xfrm rot="20723512">
            <a:off x="4620373" y="3585362"/>
            <a:ext cx="2232000" cy="2232000"/>
          </a:xfrm>
          <a:custGeom>
            <a:avLst/>
            <a:gdLst/>
            <a:ahLst/>
            <a:cxnLst/>
            <a:rect l="0" t="0" r="r" b="b"/>
            <a:pathLst>
              <a:path w="1360488" h="1360488">
                <a:moveTo>
                  <a:pt x="1117648" y="874543"/>
                </a:moveTo>
                <a:lnTo>
                  <a:pt x="1107331" y="874807"/>
                </a:lnTo>
                <a:lnTo>
                  <a:pt x="1097808" y="875601"/>
                </a:lnTo>
                <a:lnTo>
                  <a:pt x="1087756" y="877188"/>
                </a:lnTo>
                <a:lnTo>
                  <a:pt x="1078497" y="878775"/>
                </a:lnTo>
                <a:lnTo>
                  <a:pt x="1068974" y="880892"/>
                </a:lnTo>
                <a:lnTo>
                  <a:pt x="1059715" y="883537"/>
                </a:lnTo>
                <a:lnTo>
                  <a:pt x="1050721" y="886447"/>
                </a:lnTo>
                <a:lnTo>
                  <a:pt x="1041992" y="889886"/>
                </a:lnTo>
                <a:lnTo>
                  <a:pt x="1033262" y="893854"/>
                </a:lnTo>
                <a:lnTo>
                  <a:pt x="1025062" y="898351"/>
                </a:lnTo>
                <a:lnTo>
                  <a:pt x="1016861" y="902848"/>
                </a:lnTo>
                <a:lnTo>
                  <a:pt x="1008925" y="907874"/>
                </a:lnTo>
                <a:lnTo>
                  <a:pt x="1001518" y="913429"/>
                </a:lnTo>
                <a:lnTo>
                  <a:pt x="993847" y="919249"/>
                </a:lnTo>
                <a:lnTo>
                  <a:pt x="986969" y="925333"/>
                </a:lnTo>
                <a:lnTo>
                  <a:pt x="980356" y="931682"/>
                </a:lnTo>
                <a:lnTo>
                  <a:pt x="973742" y="938560"/>
                </a:lnTo>
                <a:lnTo>
                  <a:pt x="967658" y="945437"/>
                </a:lnTo>
                <a:lnTo>
                  <a:pt x="961839" y="952844"/>
                </a:lnTo>
                <a:lnTo>
                  <a:pt x="956283" y="960516"/>
                </a:lnTo>
                <a:lnTo>
                  <a:pt x="951257" y="968187"/>
                </a:lnTo>
                <a:lnTo>
                  <a:pt x="946760" y="976388"/>
                </a:lnTo>
                <a:lnTo>
                  <a:pt x="942528" y="984853"/>
                </a:lnTo>
                <a:lnTo>
                  <a:pt x="938295" y="993582"/>
                </a:lnTo>
                <a:lnTo>
                  <a:pt x="934856" y="1002312"/>
                </a:lnTo>
                <a:lnTo>
                  <a:pt x="931946" y="1011306"/>
                </a:lnTo>
                <a:lnTo>
                  <a:pt x="929301" y="1020565"/>
                </a:lnTo>
                <a:lnTo>
                  <a:pt x="927185" y="1030088"/>
                </a:lnTo>
                <a:lnTo>
                  <a:pt x="925598" y="1039346"/>
                </a:lnTo>
                <a:lnTo>
                  <a:pt x="924275" y="1049399"/>
                </a:lnTo>
                <a:lnTo>
                  <a:pt x="923481" y="1058922"/>
                </a:lnTo>
                <a:lnTo>
                  <a:pt x="923217" y="1069238"/>
                </a:lnTo>
                <a:lnTo>
                  <a:pt x="923481" y="1077439"/>
                </a:lnTo>
                <a:lnTo>
                  <a:pt x="924010" y="1085904"/>
                </a:lnTo>
                <a:lnTo>
                  <a:pt x="924804" y="1094104"/>
                </a:lnTo>
                <a:lnTo>
                  <a:pt x="926127" y="1102305"/>
                </a:lnTo>
                <a:lnTo>
                  <a:pt x="927714" y="1110241"/>
                </a:lnTo>
                <a:lnTo>
                  <a:pt x="929566" y="1117912"/>
                </a:lnTo>
                <a:lnTo>
                  <a:pt x="931946" y="1125848"/>
                </a:lnTo>
                <a:lnTo>
                  <a:pt x="934327" y="1133255"/>
                </a:lnTo>
                <a:lnTo>
                  <a:pt x="937237" y="1140927"/>
                </a:lnTo>
                <a:lnTo>
                  <a:pt x="940411" y="1148069"/>
                </a:lnTo>
                <a:lnTo>
                  <a:pt x="944115" y="1155211"/>
                </a:lnTo>
                <a:lnTo>
                  <a:pt x="947818" y="1162354"/>
                </a:lnTo>
                <a:lnTo>
                  <a:pt x="951786" y="1168967"/>
                </a:lnTo>
                <a:lnTo>
                  <a:pt x="956019" y="1175845"/>
                </a:lnTo>
                <a:lnTo>
                  <a:pt x="960780" y="1182194"/>
                </a:lnTo>
                <a:lnTo>
                  <a:pt x="965277" y="1188278"/>
                </a:lnTo>
                <a:lnTo>
                  <a:pt x="975859" y="1182458"/>
                </a:lnTo>
                <a:lnTo>
                  <a:pt x="986175" y="1176109"/>
                </a:lnTo>
                <a:lnTo>
                  <a:pt x="996492" y="1169496"/>
                </a:lnTo>
                <a:lnTo>
                  <a:pt x="1006544" y="1162883"/>
                </a:lnTo>
                <a:lnTo>
                  <a:pt x="1016332" y="1156269"/>
                </a:lnTo>
                <a:lnTo>
                  <a:pt x="1026384" y="1148863"/>
                </a:lnTo>
                <a:lnTo>
                  <a:pt x="1036172" y="1141720"/>
                </a:lnTo>
                <a:lnTo>
                  <a:pt x="1045431" y="1134049"/>
                </a:lnTo>
                <a:lnTo>
                  <a:pt x="1054954" y="1126377"/>
                </a:lnTo>
                <a:lnTo>
                  <a:pt x="1063948" y="1118441"/>
                </a:lnTo>
                <a:lnTo>
                  <a:pt x="1073206" y="1110505"/>
                </a:lnTo>
                <a:lnTo>
                  <a:pt x="1081936" y="1102305"/>
                </a:lnTo>
                <a:lnTo>
                  <a:pt x="1090401" y="1093840"/>
                </a:lnTo>
                <a:lnTo>
                  <a:pt x="1099131" y="1085375"/>
                </a:lnTo>
                <a:lnTo>
                  <a:pt x="1107331" y="1076381"/>
                </a:lnTo>
                <a:lnTo>
                  <a:pt x="1115532" y="1067651"/>
                </a:lnTo>
                <a:lnTo>
                  <a:pt x="1123468" y="1058393"/>
                </a:lnTo>
                <a:lnTo>
                  <a:pt x="1131403" y="1049134"/>
                </a:lnTo>
                <a:lnTo>
                  <a:pt x="1138810" y="1039611"/>
                </a:lnTo>
                <a:lnTo>
                  <a:pt x="1145953" y="1030352"/>
                </a:lnTo>
                <a:lnTo>
                  <a:pt x="1153360" y="1020300"/>
                </a:lnTo>
                <a:lnTo>
                  <a:pt x="1160237" y="1010512"/>
                </a:lnTo>
                <a:lnTo>
                  <a:pt x="1167115" y="1000460"/>
                </a:lnTo>
                <a:lnTo>
                  <a:pt x="1173729" y="990408"/>
                </a:lnTo>
                <a:lnTo>
                  <a:pt x="1180077" y="979827"/>
                </a:lnTo>
                <a:lnTo>
                  <a:pt x="1186426" y="969510"/>
                </a:lnTo>
                <a:lnTo>
                  <a:pt x="1192246" y="958929"/>
                </a:lnTo>
                <a:lnTo>
                  <a:pt x="1197801" y="948083"/>
                </a:lnTo>
                <a:lnTo>
                  <a:pt x="1203356" y="937237"/>
                </a:lnTo>
                <a:lnTo>
                  <a:pt x="1208647" y="926127"/>
                </a:lnTo>
                <a:lnTo>
                  <a:pt x="1213673" y="915281"/>
                </a:lnTo>
                <a:lnTo>
                  <a:pt x="1218435" y="903906"/>
                </a:lnTo>
                <a:lnTo>
                  <a:pt x="1212879" y="900467"/>
                </a:lnTo>
                <a:lnTo>
                  <a:pt x="1207324" y="897557"/>
                </a:lnTo>
                <a:lnTo>
                  <a:pt x="1201504" y="894383"/>
                </a:lnTo>
                <a:lnTo>
                  <a:pt x="1195420" y="891473"/>
                </a:lnTo>
                <a:lnTo>
                  <a:pt x="1189601" y="889092"/>
                </a:lnTo>
                <a:lnTo>
                  <a:pt x="1183252" y="886711"/>
                </a:lnTo>
                <a:lnTo>
                  <a:pt x="1177168" y="884595"/>
                </a:lnTo>
                <a:lnTo>
                  <a:pt x="1171083" y="882479"/>
                </a:lnTo>
                <a:lnTo>
                  <a:pt x="1164470" y="880892"/>
                </a:lnTo>
                <a:lnTo>
                  <a:pt x="1158121" y="879304"/>
                </a:lnTo>
                <a:lnTo>
                  <a:pt x="1151508" y="877982"/>
                </a:lnTo>
                <a:lnTo>
                  <a:pt x="1144630" y="876924"/>
                </a:lnTo>
                <a:lnTo>
                  <a:pt x="1138017" y="875601"/>
                </a:lnTo>
                <a:lnTo>
                  <a:pt x="1131403" y="875072"/>
                </a:lnTo>
                <a:lnTo>
                  <a:pt x="1124261" y="874807"/>
                </a:lnTo>
                <a:lnTo>
                  <a:pt x="1117648" y="874543"/>
                </a:lnTo>
                <a:close/>
                <a:moveTo>
                  <a:pt x="242841" y="874543"/>
                </a:moveTo>
                <a:lnTo>
                  <a:pt x="235963" y="874807"/>
                </a:lnTo>
                <a:lnTo>
                  <a:pt x="229349" y="875072"/>
                </a:lnTo>
                <a:lnTo>
                  <a:pt x="222207" y="875601"/>
                </a:lnTo>
                <a:lnTo>
                  <a:pt x="215594" y="876924"/>
                </a:lnTo>
                <a:lnTo>
                  <a:pt x="208981" y="877982"/>
                </a:lnTo>
                <a:lnTo>
                  <a:pt x="202367" y="879304"/>
                </a:lnTo>
                <a:lnTo>
                  <a:pt x="196018" y="880892"/>
                </a:lnTo>
                <a:lnTo>
                  <a:pt x="189405" y="882479"/>
                </a:lnTo>
                <a:lnTo>
                  <a:pt x="183321" y="884595"/>
                </a:lnTo>
                <a:lnTo>
                  <a:pt x="177237" y="886711"/>
                </a:lnTo>
                <a:lnTo>
                  <a:pt x="170888" y="889092"/>
                </a:lnTo>
                <a:lnTo>
                  <a:pt x="164804" y="891473"/>
                </a:lnTo>
                <a:lnTo>
                  <a:pt x="158984" y="894383"/>
                </a:lnTo>
                <a:lnTo>
                  <a:pt x="153429" y="897557"/>
                </a:lnTo>
                <a:lnTo>
                  <a:pt x="147344" y="900467"/>
                </a:lnTo>
                <a:lnTo>
                  <a:pt x="141789" y="903906"/>
                </a:lnTo>
                <a:lnTo>
                  <a:pt x="146551" y="915281"/>
                </a:lnTo>
                <a:lnTo>
                  <a:pt x="151577" y="926127"/>
                </a:lnTo>
                <a:lnTo>
                  <a:pt x="157132" y="937237"/>
                </a:lnTo>
                <a:lnTo>
                  <a:pt x="162687" y="948083"/>
                </a:lnTo>
                <a:lnTo>
                  <a:pt x="168242" y="958929"/>
                </a:lnTo>
                <a:lnTo>
                  <a:pt x="174327" y="969510"/>
                </a:lnTo>
                <a:lnTo>
                  <a:pt x="180411" y="979827"/>
                </a:lnTo>
                <a:lnTo>
                  <a:pt x="186760" y="990408"/>
                </a:lnTo>
                <a:lnTo>
                  <a:pt x="193373" y="1000460"/>
                </a:lnTo>
                <a:lnTo>
                  <a:pt x="200251" y="1010512"/>
                </a:lnTo>
                <a:lnTo>
                  <a:pt x="207129" y="1020300"/>
                </a:lnTo>
                <a:lnTo>
                  <a:pt x="214271" y="1030088"/>
                </a:lnTo>
                <a:lnTo>
                  <a:pt x="221678" y="1039611"/>
                </a:lnTo>
                <a:lnTo>
                  <a:pt x="229349" y="1049134"/>
                </a:lnTo>
                <a:lnTo>
                  <a:pt x="237021" y="1058393"/>
                </a:lnTo>
                <a:lnTo>
                  <a:pt x="244957" y="1067651"/>
                </a:lnTo>
                <a:lnTo>
                  <a:pt x="253157" y="1076381"/>
                </a:lnTo>
                <a:lnTo>
                  <a:pt x="261358" y="1085375"/>
                </a:lnTo>
                <a:lnTo>
                  <a:pt x="270087" y="1093840"/>
                </a:lnTo>
                <a:lnTo>
                  <a:pt x="278552" y="1102305"/>
                </a:lnTo>
                <a:lnTo>
                  <a:pt x="287547" y="1110505"/>
                </a:lnTo>
                <a:lnTo>
                  <a:pt x="296276" y="1118441"/>
                </a:lnTo>
                <a:lnTo>
                  <a:pt x="305799" y="1126377"/>
                </a:lnTo>
                <a:lnTo>
                  <a:pt x="314793" y="1134049"/>
                </a:lnTo>
                <a:lnTo>
                  <a:pt x="324581" y="1141720"/>
                </a:lnTo>
                <a:lnTo>
                  <a:pt x="334104" y="1148863"/>
                </a:lnTo>
                <a:lnTo>
                  <a:pt x="343892" y="1155740"/>
                </a:lnTo>
                <a:lnTo>
                  <a:pt x="353679" y="1162883"/>
                </a:lnTo>
                <a:lnTo>
                  <a:pt x="363996" y="1169496"/>
                </a:lnTo>
                <a:lnTo>
                  <a:pt x="374048" y="1176109"/>
                </a:lnTo>
                <a:lnTo>
                  <a:pt x="384630" y="1182458"/>
                </a:lnTo>
                <a:lnTo>
                  <a:pt x="394946" y="1188278"/>
                </a:lnTo>
                <a:lnTo>
                  <a:pt x="399973" y="1182194"/>
                </a:lnTo>
                <a:lnTo>
                  <a:pt x="404470" y="1175845"/>
                </a:lnTo>
                <a:lnTo>
                  <a:pt x="408702" y="1168967"/>
                </a:lnTo>
                <a:lnTo>
                  <a:pt x="412670" y="1162354"/>
                </a:lnTo>
                <a:lnTo>
                  <a:pt x="416638" y="1154947"/>
                </a:lnTo>
                <a:lnTo>
                  <a:pt x="420077" y="1148069"/>
                </a:lnTo>
                <a:lnTo>
                  <a:pt x="422987" y="1140927"/>
                </a:lnTo>
                <a:lnTo>
                  <a:pt x="425897" y="1133255"/>
                </a:lnTo>
                <a:lnTo>
                  <a:pt x="428542" y="1125848"/>
                </a:lnTo>
                <a:lnTo>
                  <a:pt x="430658" y="1117912"/>
                </a:lnTo>
                <a:lnTo>
                  <a:pt x="432510" y="1109976"/>
                </a:lnTo>
                <a:lnTo>
                  <a:pt x="434097" y="1102305"/>
                </a:lnTo>
                <a:lnTo>
                  <a:pt x="435684" y="1094104"/>
                </a:lnTo>
                <a:lnTo>
                  <a:pt x="436743" y="1085904"/>
                </a:lnTo>
                <a:lnTo>
                  <a:pt x="437272" y="1077439"/>
                </a:lnTo>
                <a:lnTo>
                  <a:pt x="437272" y="1069238"/>
                </a:lnTo>
                <a:lnTo>
                  <a:pt x="437007" y="1058922"/>
                </a:lnTo>
                <a:lnTo>
                  <a:pt x="436478" y="1049399"/>
                </a:lnTo>
                <a:lnTo>
                  <a:pt x="435155" y="1039346"/>
                </a:lnTo>
                <a:lnTo>
                  <a:pt x="433304" y="1030088"/>
                </a:lnTo>
                <a:lnTo>
                  <a:pt x="431187" y="1020565"/>
                </a:lnTo>
                <a:lnTo>
                  <a:pt x="428542" y="1011306"/>
                </a:lnTo>
                <a:lnTo>
                  <a:pt x="425368" y="1002312"/>
                </a:lnTo>
                <a:lnTo>
                  <a:pt x="421929" y="993582"/>
                </a:lnTo>
                <a:lnTo>
                  <a:pt x="418225" y="984853"/>
                </a:lnTo>
                <a:lnTo>
                  <a:pt x="413728" y="976388"/>
                </a:lnTo>
                <a:lnTo>
                  <a:pt x="408967" y="968187"/>
                </a:lnTo>
                <a:lnTo>
                  <a:pt x="403941" y="960516"/>
                </a:lnTo>
                <a:lnTo>
                  <a:pt x="398650" y="952844"/>
                </a:lnTo>
                <a:lnTo>
                  <a:pt x="392830" y="945437"/>
                </a:lnTo>
                <a:lnTo>
                  <a:pt x="386746" y="938560"/>
                </a:lnTo>
                <a:lnTo>
                  <a:pt x="380397" y="931682"/>
                </a:lnTo>
                <a:lnTo>
                  <a:pt x="373519" y="925333"/>
                </a:lnTo>
                <a:lnTo>
                  <a:pt x="366642" y="919249"/>
                </a:lnTo>
                <a:lnTo>
                  <a:pt x="358970" y="913429"/>
                </a:lnTo>
                <a:lnTo>
                  <a:pt x="351563" y="907874"/>
                </a:lnTo>
                <a:lnTo>
                  <a:pt x="343627" y="902848"/>
                </a:lnTo>
                <a:lnTo>
                  <a:pt x="335427" y="898351"/>
                </a:lnTo>
                <a:lnTo>
                  <a:pt x="327226" y="893854"/>
                </a:lnTo>
                <a:lnTo>
                  <a:pt x="318497" y="889886"/>
                </a:lnTo>
                <a:lnTo>
                  <a:pt x="309767" y="886447"/>
                </a:lnTo>
                <a:lnTo>
                  <a:pt x="300509" y="883537"/>
                </a:lnTo>
                <a:lnTo>
                  <a:pt x="291514" y="880892"/>
                </a:lnTo>
                <a:lnTo>
                  <a:pt x="281991" y="878775"/>
                </a:lnTo>
                <a:lnTo>
                  <a:pt x="272468" y="877188"/>
                </a:lnTo>
                <a:lnTo>
                  <a:pt x="262680" y="875601"/>
                </a:lnTo>
                <a:lnTo>
                  <a:pt x="252893" y="874807"/>
                </a:lnTo>
                <a:lnTo>
                  <a:pt x="242841" y="874543"/>
                </a:lnTo>
                <a:close/>
                <a:moveTo>
                  <a:pt x="1117868" y="631825"/>
                </a:moveTo>
                <a:lnTo>
                  <a:pt x="1122682" y="632088"/>
                </a:lnTo>
                <a:lnTo>
                  <a:pt x="1127497" y="632875"/>
                </a:lnTo>
                <a:lnTo>
                  <a:pt x="1132311" y="634449"/>
                </a:lnTo>
                <a:lnTo>
                  <a:pt x="1136858" y="636024"/>
                </a:lnTo>
                <a:lnTo>
                  <a:pt x="1141137" y="637861"/>
                </a:lnTo>
                <a:lnTo>
                  <a:pt x="1145149" y="640485"/>
                </a:lnTo>
                <a:lnTo>
                  <a:pt x="1149161" y="643110"/>
                </a:lnTo>
                <a:lnTo>
                  <a:pt x="1152638" y="646259"/>
                </a:lnTo>
                <a:lnTo>
                  <a:pt x="1155580" y="649671"/>
                </a:lnTo>
                <a:lnTo>
                  <a:pt x="1158522" y="653607"/>
                </a:lnTo>
                <a:lnTo>
                  <a:pt x="1160929" y="657281"/>
                </a:lnTo>
                <a:lnTo>
                  <a:pt x="1162801" y="661480"/>
                </a:lnTo>
                <a:lnTo>
                  <a:pt x="1164406" y="665941"/>
                </a:lnTo>
                <a:lnTo>
                  <a:pt x="1165743" y="670665"/>
                </a:lnTo>
                <a:lnTo>
                  <a:pt x="1166546" y="675389"/>
                </a:lnTo>
                <a:lnTo>
                  <a:pt x="1166813" y="680375"/>
                </a:lnTo>
                <a:lnTo>
                  <a:pt x="1166546" y="685099"/>
                </a:lnTo>
                <a:lnTo>
                  <a:pt x="1165743" y="690085"/>
                </a:lnTo>
                <a:lnTo>
                  <a:pt x="1164674" y="694809"/>
                </a:lnTo>
                <a:lnTo>
                  <a:pt x="1162801" y="699008"/>
                </a:lnTo>
                <a:lnTo>
                  <a:pt x="1160929" y="703207"/>
                </a:lnTo>
                <a:lnTo>
                  <a:pt x="1158522" y="707144"/>
                </a:lnTo>
                <a:lnTo>
                  <a:pt x="1155580" y="711080"/>
                </a:lnTo>
                <a:lnTo>
                  <a:pt x="1152638" y="714492"/>
                </a:lnTo>
                <a:lnTo>
                  <a:pt x="1149161" y="717641"/>
                </a:lnTo>
                <a:lnTo>
                  <a:pt x="1145149" y="720265"/>
                </a:lnTo>
                <a:lnTo>
                  <a:pt x="1141137" y="722627"/>
                </a:lnTo>
                <a:lnTo>
                  <a:pt x="1136858" y="724727"/>
                </a:lnTo>
                <a:lnTo>
                  <a:pt x="1132311" y="726564"/>
                </a:lnTo>
                <a:lnTo>
                  <a:pt x="1127497" y="727613"/>
                </a:lnTo>
                <a:lnTo>
                  <a:pt x="1122682" y="728401"/>
                </a:lnTo>
                <a:lnTo>
                  <a:pt x="1117868" y="728663"/>
                </a:lnTo>
                <a:lnTo>
                  <a:pt x="1112786" y="728401"/>
                </a:lnTo>
                <a:lnTo>
                  <a:pt x="1107705" y="727613"/>
                </a:lnTo>
                <a:lnTo>
                  <a:pt x="1103158" y="726564"/>
                </a:lnTo>
                <a:lnTo>
                  <a:pt x="1098611" y="724727"/>
                </a:lnTo>
                <a:lnTo>
                  <a:pt x="1094332" y="722627"/>
                </a:lnTo>
                <a:lnTo>
                  <a:pt x="1090052" y="720265"/>
                </a:lnTo>
                <a:lnTo>
                  <a:pt x="1086308" y="717641"/>
                </a:lnTo>
                <a:lnTo>
                  <a:pt x="1082831" y="714492"/>
                </a:lnTo>
                <a:lnTo>
                  <a:pt x="1079889" y="711080"/>
                </a:lnTo>
                <a:lnTo>
                  <a:pt x="1076947" y="707144"/>
                </a:lnTo>
                <a:lnTo>
                  <a:pt x="1074540" y="703207"/>
                </a:lnTo>
                <a:lnTo>
                  <a:pt x="1072668" y="699008"/>
                </a:lnTo>
                <a:lnTo>
                  <a:pt x="1070795" y="694809"/>
                </a:lnTo>
                <a:lnTo>
                  <a:pt x="1069458" y="690085"/>
                </a:lnTo>
                <a:lnTo>
                  <a:pt x="1068656" y="685099"/>
                </a:lnTo>
                <a:lnTo>
                  <a:pt x="1068388" y="680375"/>
                </a:lnTo>
                <a:lnTo>
                  <a:pt x="1068656" y="675389"/>
                </a:lnTo>
                <a:lnTo>
                  <a:pt x="1069458" y="670665"/>
                </a:lnTo>
                <a:lnTo>
                  <a:pt x="1070795" y="665941"/>
                </a:lnTo>
                <a:lnTo>
                  <a:pt x="1072668" y="661480"/>
                </a:lnTo>
                <a:lnTo>
                  <a:pt x="1074540" y="657281"/>
                </a:lnTo>
                <a:lnTo>
                  <a:pt x="1076947" y="653607"/>
                </a:lnTo>
                <a:lnTo>
                  <a:pt x="1079889" y="649671"/>
                </a:lnTo>
                <a:lnTo>
                  <a:pt x="1082831" y="646259"/>
                </a:lnTo>
                <a:lnTo>
                  <a:pt x="1086308" y="643110"/>
                </a:lnTo>
                <a:lnTo>
                  <a:pt x="1090052" y="640485"/>
                </a:lnTo>
                <a:lnTo>
                  <a:pt x="1094332" y="637861"/>
                </a:lnTo>
                <a:lnTo>
                  <a:pt x="1098611" y="636024"/>
                </a:lnTo>
                <a:lnTo>
                  <a:pt x="1103158" y="634449"/>
                </a:lnTo>
                <a:lnTo>
                  <a:pt x="1107705" y="632875"/>
                </a:lnTo>
                <a:lnTo>
                  <a:pt x="1112786" y="632088"/>
                </a:lnTo>
                <a:lnTo>
                  <a:pt x="1117868" y="631825"/>
                </a:lnTo>
                <a:close/>
                <a:moveTo>
                  <a:pt x="241962" y="631825"/>
                </a:moveTo>
                <a:lnTo>
                  <a:pt x="247240" y="632088"/>
                </a:lnTo>
                <a:lnTo>
                  <a:pt x="251989" y="632875"/>
                </a:lnTo>
                <a:lnTo>
                  <a:pt x="256475" y="634449"/>
                </a:lnTo>
                <a:lnTo>
                  <a:pt x="260961" y="636024"/>
                </a:lnTo>
                <a:lnTo>
                  <a:pt x="265446" y="637861"/>
                </a:lnTo>
                <a:lnTo>
                  <a:pt x="269404" y="640485"/>
                </a:lnTo>
                <a:lnTo>
                  <a:pt x="273098" y="643110"/>
                </a:lnTo>
                <a:lnTo>
                  <a:pt x="276265" y="646259"/>
                </a:lnTo>
                <a:lnTo>
                  <a:pt x="279431" y="649671"/>
                </a:lnTo>
                <a:lnTo>
                  <a:pt x="282333" y="653345"/>
                </a:lnTo>
                <a:lnTo>
                  <a:pt x="284972" y="657281"/>
                </a:lnTo>
                <a:lnTo>
                  <a:pt x="286819" y="661480"/>
                </a:lnTo>
                <a:lnTo>
                  <a:pt x="288402" y="665941"/>
                </a:lnTo>
                <a:lnTo>
                  <a:pt x="289722" y="670665"/>
                </a:lnTo>
                <a:lnTo>
                  <a:pt x="290513" y="675389"/>
                </a:lnTo>
                <a:lnTo>
                  <a:pt x="290513" y="680375"/>
                </a:lnTo>
                <a:lnTo>
                  <a:pt x="290249" y="685099"/>
                </a:lnTo>
                <a:lnTo>
                  <a:pt x="289722" y="690085"/>
                </a:lnTo>
                <a:lnTo>
                  <a:pt x="288402" y="694547"/>
                </a:lnTo>
                <a:lnTo>
                  <a:pt x="286819" y="699008"/>
                </a:lnTo>
                <a:lnTo>
                  <a:pt x="284972" y="703207"/>
                </a:lnTo>
                <a:lnTo>
                  <a:pt x="282070" y="707144"/>
                </a:lnTo>
                <a:lnTo>
                  <a:pt x="279431" y="711080"/>
                </a:lnTo>
                <a:lnTo>
                  <a:pt x="276265" y="714492"/>
                </a:lnTo>
                <a:lnTo>
                  <a:pt x="272834" y="717378"/>
                </a:lnTo>
                <a:lnTo>
                  <a:pt x="269404" y="720265"/>
                </a:lnTo>
                <a:lnTo>
                  <a:pt x="265446" y="722627"/>
                </a:lnTo>
                <a:lnTo>
                  <a:pt x="260961" y="724464"/>
                </a:lnTo>
                <a:lnTo>
                  <a:pt x="256475" y="726301"/>
                </a:lnTo>
                <a:lnTo>
                  <a:pt x="251989" y="727613"/>
                </a:lnTo>
                <a:lnTo>
                  <a:pt x="247240" y="728401"/>
                </a:lnTo>
                <a:lnTo>
                  <a:pt x="241962" y="728663"/>
                </a:lnTo>
                <a:lnTo>
                  <a:pt x="237213" y="728401"/>
                </a:lnTo>
                <a:lnTo>
                  <a:pt x="232463" y="727613"/>
                </a:lnTo>
                <a:lnTo>
                  <a:pt x="227714" y="726301"/>
                </a:lnTo>
                <a:lnTo>
                  <a:pt x="223228" y="724464"/>
                </a:lnTo>
                <a:lnTo>
                  <a:pt x="219006" y="722627"/>
                </a:lnTo>
                <a:lnTo>
                  <a:pt x="215048" y="720265"/>
                </a:lnTo>
                <a:lnTo>
                  <a:pt x="211354" y="717378"/>
                </a:lnTo>
                <a:lnTo>
                  <a:pt x="207660" y="714492"/>
                </a:lnTo>
                <a:lnTo>
                  <a:pt x="204494" y="711080"/>
                </a:lnTo>
                <a:lnTo>
                  <a:pt x="201855" y="707144"/>
                </a:lnTo>
                <a:lnTo>
                  <a:pt x="199480" y="703207"/>
                </a:lnTo>
                <a:lnTo>
                  <a:pt x="197369" y="699008"/>
                </a:lnTo>
                <a:lnTo>
                  <a:pt x="195786" y="694547"/>
                </a:lnTo>
                <a:lnTo>
                  <a:pt x="194731" y="690085"/>
                </a:lnTo>
                <a:lnTo>
                  <a:pt x="193939" y="685099"/>
                </a:lnTo>
                <a:lnTo>
                  <a:pt x="193675" y="680113"/>
                </a:lnTo>
                <a:lnTo>
                  <a:pt x="193939" y="675389"/>
                </a:lnTo>
                <a:lnTo>
                  <a:pt x="194731" y="670665"/>
                </a:lnTo>
                <a:lnTo>
                  <a:pt x="195786" y="665941"/>
                </a:lnTo>
                <a:lnTo>
                  <a:pt x="197369" y="661480"/>
                </a:lnTo>
                <a:lnTo>
                  <a:pt x="199480" y="657281"/>
                </a:lnTo>
                <a:lnTo>
                  <a:pt x="201855" y="653345"/>
                </a:lnTo>
                <a:lnTo>
                  <a:pt x="204758" y="649408"/>
                </a:lnTo>
                <a:lnTo>
                  <a:pt x="207660" y="645997"/>
                </a:lnTo>
                <a:lnTo>
                  <a:pt x="211354" y="643110"/>
                </a:lnTo>
                <a:lnTo>
                  <a:pt x="215048" y="640223"/>
                </a:lnTo>
                <a:lnTo>
                  <a:pt x="219006" y="637861"/>
                </a:lnTo>
                <a:lnTo>
                  <a:pt x="223228" y="636024"/>
                </a:lnTo>
                <a:lnTo>
                  <a:pt x="227714" y="634449"/>
                </a:lnTo>
                <a:lnTo>
                  <a:pt x="232463" y="632875"/>
                </a:lnTo>
                <a:lnTo>
                  <a:pt x="237213" y="632088"/>
                </a:lnTo>
                <a:lnTo>
                  <a:pt x="241962" y="631825"/>
                </a:lnTo>
                <a:close/>
                <a:moveTo>
                  <a:pt x="490538" y="446088"/>
                </a:moveTo>
                <a:lnTo>
                  <a:pt x="495854" y="450574"/>
                </a:lnTo>
                <a:lnTo>
                  <a:pt x="510474" y="462183"/>
                </a:lnTo>
                <a:lnTo>
                  <a:pt x="532536" y="480388"/>
                </a:lnTo>
                <a:lnTo>
                  <a:pt x="545560" y="491734"/>
                </a:lnTo>
                <a:lnTo>
                  <a:pt x="560180" y="504135"/>
                </a:lnTo>
                <a:lnTo>
                  <a:pt x="575597" y="517591"/>
                </a:lnTo>
                <a:lnTo>
                  <a:pt x="591545" y="532366"/>
                </a:lnTo>
                <a:lnTo>
                  <a:pt x="608025" y="547669"/>
                </a:lnTo>
                <a:lnTo>
                  <a:pt x="625037" y="563764"/>
                </a:lnTo>
                <a:lnTo>
                  <a:pt x="641783" y="580387"/>
                </a:lnTo>
                <a:lnTo>
                  <a:pt x="657997" y="597537"/>
                </a:lnTo>
                <a:lnTo>
                  <a:pt x="674211" y="614951"/>
                </a:lnTo>
                <a:lnTo>
                  <a:pt x="681920" y="623658"/>
                </a:lnTo>
                <a:lnTo>
                  <a:pt x="689362" y="632365"/>
                </a:lnTo>
                <a:lnTo>
                  <a:pt x="694147" y="633156"/>
                </a:lnTo>
                <a:lnTo>
                  <a:pt x="698666" y="633948"/>
                </a:lnTo>
                <a:lnTo>
                  <a:pt x="703184" y="635003"/>
                </a:lnTo>
                <a:lnTo>
                  <a:pt x="707437" y="636058"/>
                </a:lnTo>
                <a:lnTo>
                  <a:pt x="711690" y="637378"/>
                </a:lnTo>
                <a:lnTo>
                  <a:pt x="715943" y="638961"/>
                </a:lnTo>
                <a:lnTo>
                  <a:pt x="720196" y="640544"/>
                </a:lnTo>
                <a:lnTo>
                  <a:pt x="724183" y="642391"/>
                </a:lnTo>
                <a:lnTo>
                  <a:pt x="728170" y="644502"/>
                </a:lnTo>
                <a:lnTo>
                  <a:pt x="731892" y="646612"/>
                </a:lnTo>
                <a:lnTo>
                  <a:pt x="735879" y="648987"/>
                </a:lnTo>
                <a:lnTo>
                  <a:pt x="739334" y="651889"/>
                </a:lnTo>
                <a:lnTo>
                  <a:pt x="742790" y="654528"/>
                </a:lnTo>
                <a:lnTo>
                  <a:pt x="745979" y="657430"/>
                </a:lnTo>
                <a:lnTo>
                  <a:pt x="749169" y="660332"/>
                </a:lnTo>
                <a:lnTo>
                  <a:pt x="752093" y="663499"/>
                </a:lnTo>
                <a:lnTo>
                  <a:pt x="755283" y="666665"/>
                </a:lnTo>
                <a:lnTo>
                  <a:pt x="757941" y="670359"/>
                </a:lnTo>
                <a:lnTo>
                  <a:pt x="760599" y="673789"/>
                </a:lnTo>
                <a:lnTo>
                  <a:pt x="762991" y="677219"/>
                </a:lnTo>
                <a:lnTo>
                  <a:pt x="765117" y="680913"/>
                </a:lnTo>
                <a:lnTo>
                  <a:pt x="767244" y="684870"/>
                </a:lnTo>
                <a:lnTo>
                  <a:pt x="769105" y="689092"/>
                </a:lnTo>
                <a:lnTo>
                  <a:pt x="770965" y="693050"/>
                </a:lnTo>
                <a:lnTo>
                  <a:pt x="772294" y="697007"/>
                </a:lnTo>
                <a:lnTo>
                  <a:pt x="774155" y="701229"/>
                </a:lnTo>
                <a:lnTo>
                  <a:pt x="775218" y="705714"/>
                </a:lnTo>
                <a:lnTo>
                  <a:pt x="776016" y="710200"/>
                </a:lnTo>
                <a:lnTo>
                  <a:pt x="776813" y="714685"/>
                </a:lnTo>
                <a:lnTo>
                  <a:pt x="777345" y="719171"/>
                </a:lnTo>
                <a:lnTo>
                  <a:pt x="777876" y="723656"/>
                </a:lnTo>
                <a:lnTo>
                  <a:pt x="777876" y="728669"/>
                </a:lnTo>
                <a:lnTo>
                  <a:pt x="777610" y="734738"/>
                </a:lnTo>
                <a:lnTo>
                  <a:pt x="777079" y="740806"/>
                </a:lnTo>
                <a:lnTo>
                  <a:pt x="776016" y="746875"/>
                </a:lnTo>
                <a:lnTo>
                  <a:pt x="774687" y="752943"/>
                </a:lnTo>
                <a:lnTo>
                  <a:pt x="773092" y="758484"/>
                </a:lnTo>
                <a:lnTo>
                  <a:pt x="770965" y="764288"/>
                </a:lnTo>
                <a:lnTo>
                  <a:pt x="768573" y="769565"/>
                </a:lnTo>
                <a:lnTo>
                  <a:pt x="765915" y="774842"/>
                </a:lnTo>
                <a:lnTo>
                  <a:pt x="762991" y="779855"/>
                </a:lnTo>
                <a:lnTo>
                  <a:pt x="759801" y="784869"/>
                </a:lnTo>
                <a:lnTo>
                  <a:pt x="756080" y="789354"/>
                </a:lnTo>
                <a:lnTo>
                  <a:pt x="752093" y="793839"/>
                </a:lnTo>
                <a:lnTo>
                  <a:pt x="748106" y="798061"/>
                </a:lnTo>
                <a:lnTo>
                  <a:pt x="743853" y="802019"/>
                </a:lnTo>
                <a:lnTo>
                  <a:pt x="739334" y="805713"/>
                </a:lnTo>
                <a:lnTo>
                  <a:pt x="734284" y="809143"/>
                </a:lnTo>
                <a:lnTo>
                  <a:pt x="732955" y="809934"/>
                </a:lnTo>
                <a:lnTo>
                  <a:pt x="731360" y="810726"/>
                </a:lnTo>
                <a:lnTo>
                  <a:pt x="725778" y="813892"/>
                </a:lnTo>
                <a:lnTo>
                  <a:pt x="719930" y="816794"/>
                </a:lnTo>
                <a:lnTo>
                  <a:pt x="713551" y="819433"/>
                </a:lnTo>
                <a:lnTo>
                  <a:pt x="707437" y="821543"/>
                </a:lnTo>
                <a:lnTo>
                  <a:pt x="700792" y="823127"/>
                </a:lnTo>
                <a:lnTo>
                  <a:pt x="693881" y="824446"/>
                </a:lnTo>
                <a:lnTo>
                  <a:pt x="687236" y="825237"/>
                </a:lnTo>
                <a:lnTo>
                  <a:pt x="680325" y="825501"/>
                </a:lnTo>
                <a:lnTo>
                  <a:pt x="675009" y="825237"/>
                </a:lnTo>
                <a:lnTo>
                  <a:pt x="670224" y="824973"/>
                </a:lnTo>
                <a:lnTo>
                  <a:pt x="665440" y="824446"/>
                </a:lnTo>
                <a:lnTo>
                  <a:pt x="660655" y="823390"/>
                </a:lnTo>
                <a:lnTo>
                  <a:pt x="655605" y="822335"/>
                </a:lnTo>
                <a:lnTo>
                  <a:pt x="651086" y="821280"/>
                </a:lnTo>
                <a:lnTo>
                  <a:pt x="646567" y="819696"/>
                </a:lnTo>
                <a:lnTo>
                  <a:pt x="642314" y="817586"/>
                </a:lnTo>
                <a:lnTo>
                  <a:pt x="637796" y="815739"/>
                </a:lnTo>
                <a:lnTo>
                  <a:pt x="633543" y="813628"/>
                </a:lnTo>
                <a:lnTo>
                  <a:pt x="629556" y="811253"/>
                </a:lnTo>
                <a:lnTo>
                  <a:pt x="625568" y="808879"/>
                </a:lnTo>
                <a:lnTo>
                  <a:pt x="621581" y="806240"/>
                </a:lnTo>
                <a:lnTo>
                  <a:pt x="617860" y="803338"/>
                </a:lnTo>
                <a:lnTo>
                  <a:pt x="614405" y="800172"/>
                </a:lnTo>
                <a:lnTo>
                  <a:pt x="611215" y="797006"/>
                </a:lnTo>
                <a:lnTo>
                  <a:pt x="608025" y="793576"/>
                </a:lnTo>
                <a:lnTo>
                  <a:pt x="604836" y="790146"/>
                </a:lnTo>
                <a:lnTo>
                  <a:pt x="601912" y="786452"/>
                </a:lnTo>
                <a:lnTo>
                  <a:pt x="598988" y="782758"/>
                </a:lnTo>
                <a:lnTo>
                  <a:pt x="596595" y="778800"/>
                </a:lnTo>
                <a:lnTo>
                  <a:pt x="594203" y="774579"/>
                </a:lnTo>
                <a:lnTo>
                  <a:pt x="592077" y="770621"/>
                </a:lnTo>
                <a:lnTo>
                  <a:pt x="590216" y="766399"/>
                </a:lnTo>
                <a:lnTo>
                  <a:pt x="588621" y="761650"/>
                </a:lnTo>
                <a:lnTo>
                  <a:pt x="587026" y="757165"/>
                </a:lnTo>
                <a:lnTo>
                  <a:pt x="585697" y="752679"/>
                </a:lnTo>
                <a:lnTo>
                  <a:pt x="584634" y="748194"/>
                </a:lnTo>
                <a:lnTo>
                  <a:pt x="583571" y="743181"/>
                </a:lnTo>
                <a:lnTo>
                  <a:pt x="583039" y="738431"/>
                </a:lnTo>
                <a:lnTo>
                  <a:pt x="582508" y="733418"/>
                </a:lnTo>
                <a:lnTo>
                  <a:pt x="582508" y="728669"/>
                </a:lnTo>
                <a:lnTo>
                  <a:pt x="582508" y="724711"/>
                </a:lnTo>
                <a:lnTo>
                  <a:pt x="582773" y="721017"/>
                </a:lnTo>
                <a:lnTo>
                  <a:pt x="583837" y="714157"/>
                </a:lnTo>
                <a:lnTo>
                  <a:pt x="585432" y="707034"/>
                </a:lnTo>
                <a:lnTo>
                  <a:pt x="587292" y="700173"/>
                </a:lnTo>
                <a:lnTo>
                  <a:pt x="581976" y="689883"/>
                </a:lnTo>
                <a:lnTo>
                  <a:pt x="576660" y="679330"/>
                </a:lnTo>
                <a:lnTo>
                  <a:pt x="566825" y="657958"/>
                </a:lnTo>
                <a:lnTo>
                  <a:pt x="557256" y="636322"/>
                </a:lnTo>
                <a:lnTo>
                  <a:pt x="548218" y="614687"/>
                </a:lnTo>
                <a:lnTo>
                  <a:pt x="539447" y="592787"/>
                </a:lnTo>
                <a:lnTo>
                  <a:pt x="531738" y="571943"/>
                </a:lnTo>
                <a:lnTo>
                  <a:pt x="524296" y="551627"/>
                </a:lnTo>
                <a:lnTo>
                  <a:pt x="517651" y="532366"/>
                </a:lnTo>
                <a:lnTo>
                  <a:pt x="511537" y="514425"/>
                </a:lnTo>
                <a:lnTo>
                  <a:pt x="505955" y="497802"/>
                </a:lnTo>
                <a:lnTo>
                  <a:pt x="497715" y="470626"/>
                </a:lnTo>
                <a:lnTo>
                  <a:pt x="492399" y="452684"/>
                </a:lnTo>
                <a:lnTo>
                  <a:pt x="490538" y="446088"/>
                </a:lnTo>
                <a:close/>
                <a:moveTo>
                  <a:pt x="1057656" y="412750"/>
                </a:moveTo>
                <a:lnTo>
                  <a:pt x="1062483" y="412750"/>
                </a:lnTo>
                <a:lnTo>
                  <a:pt x="1067042" y="413278"/>
                </a:lnTo>
                <a:lnTo>
                  <a:pt x="1071602" y="414333"/>
                </a:lnTo>
                <a:lnTo>
                  <a:pt x="1076429" y="415653"/>
                </a:lnTo>
                <a:lnTo>
                  <a:pt x="1080720" y="417500"/>
                </a:lnTo>
                <a:lnTo>
                  <a:pt x="1084743" y="419874"/>
                </a:lnTo>
                <a:lnTo>
                  <a:pt x="1088498" y="422249"/>
                </a:lnTo>
                <a:lnTo>
                  <a:pt x="1092520" y="425416"/>
                </a:lnTo>
                <a:lnTo>
                  <a:pt x="1096007" y="429110"/>
                </a:lnTo>
                <a:lnTo>
                  <a:pt x="1098957" y="432804"/>
                </a:lnTo>
                <a:lnTo>
                  <a:pt x="1101639" y="436762"/>
                </a:lnTo>
                <a:lnTo>
                  <a:pt x="1103784" y="441247"/>
                </a:lnTo>
                <a:lnTo>
                  <a:pt x="1105662" y="445997"/>
                </a:lnTo>
                <a:lnTo>
                  <a:pt x="1107002" y="450483"/>
                </a:lnTo>
                <a:lnTo>
                  <a:pt x="1107807" y="454968"/>
                </a:lnTo>
                <a:lnTo>
                  <a:pt x="1108075" y="459718"/>
                </a:lnTo>
                <a:lnTo>
                  <a:pt x="1108075" y="464467"/>
                </a:lnTo>
                <a:lnTo>
                  <a:pt x="1107539" y="469217"/>
                </a:lnTo>
                <a:lnTo>
                  <a:pt x="1106466" y="473703"/>
                </a:lnTo>
                <a:lnTo>
                  <a:pt x="1105125" y="477924"/>
                </a:lnTo>
                <a:lnTo>
                  <a:pt x="1103248" y="482146"/>
                </a:lnTo>
                <a:lnTo>
                  <a:pt x="1101102" y="486632"/>
                </a:lnTo>
                <a:lnTo>
                  <a:pt x="1098420" y="490326"/>
                </a:lnTo>
                <a:lnTo>
                  <a:pt x="1095202" y="494020"/>
                </a:lnTo>
                <a:lnTo>
                  <a:pt x="1091716" y="497187"/>
                </a:lnTo>
                <a:lnTo>
                  <a:pt x="1087693" y="500353"/>
                </a:lnTo>
                <a:lnTo>
                  <a:pt x="1083670" y="503255"/>
                </a:lnTo>
                <a:lnTo>
                  <a:pt x="1079111" y="505366"/>
                </a:lnTo>
                <a:lnTo>
                  <a:pt x="1074552" y="507213"/>
                </a:lnTo>
                <a:lnTo>
                  <a:pt x="1069724" y="508533"/>
                </a:lnTo>
                <a:lnTo>
                  <a:pt x="1065165" y="509324"/>
                </a:lnTo>
                <a:lnTo>
                  <a:pt x="1060338" y="509588"/>
                </a:lnTo>
                <a:lnTo>
                  <a:pt x="1055779" y="509588"/>
                </a:lnTo>
                <a:lnTo>
                  <a:pt x="1050683" y="509060"/>
                </a:lnTo>
                <a:lnTo>
                  <a:pt x="1046124" y="508005"/>
                </a:lnTo>
                <a:lnTo>
                  <a:pt x="1041833" y="506686"/>
                </a:lnTo>
                <a:lnTo>
                  <a:pt x="1037542" y="504839"/>
                </a:lnTo>
                <a:lnTo>
                  <a:pt x="1033251" y="502464"/>
                </a:lnTo>
                <a:lnTo>
                  <a:pt x="1029228" y="499561"/>
                </a:lnTo>
                <a:lnTo>
                  <a:pt x="1025473" y="496659"/>
                </a:lnTo>
                <a:lnTo>
                  <a:pt x="1022255" y="493229"/>
                </a:lnTo>
                <a:lnTo>
                  <a:pt x="1019305" y="489534"/>
                </a:lnTo>
                <a:lnTo>
                  <a:pt x="1016355" y="485313"/>
                </a:lnTo>
                <a:lnTo>
                  <a:pt x="1013941" y="480827"/>
                </a:lnTo>
                <a:lnTo>
                  <a:pt x="1012064" y="476341"/>
                </a:lnTo>
                <a:lnTo>
                  <a:pt x="1010991" y="471856"/>
                </a:lnTo>
                <a:lnTo>
                  <a:pt x="1009918" y="467106"/>
                </a:lnTo>
                <a:lnTo>
                  <a:pt x="1009650" y="462357"/>
                </a:lnTo>
                <a:lnTo>
                  <a:pt x="1009650" y="457607"/>
                </a:lnTo>
                <a:lnTo>
                  <a:pt x="1010455" y="453121"/>
                </a:lnTo>
                <a:lnTo>
                  <a:pt x="1011259" y="448636"/>
                </a:lnTo>
                <a:lnTo>
                  <a:pt x="1012869" y="443886"/>
                </a:lnTo>
                <a:lnTo>
                  <a:pt x="1014478" y="439664"/>
                </a:lnTo>
                <a:lnTo>
                  <a:pt x="1017160" y="435706"/>
                </a:lnTo>
                <a:lnTo>
                  <a:pt x="1019841" y="432012"/>
                </a:lnTo>
                <a:lnTo>
                  <a:pt x="1022791" y="428318"/>
                </a:lnTo>
                <a:lnTo>
                  <a:pt x="1026278" y="424624"/>
                </a:lnTo>
                <a:lnTo>
                  <a:pt x="1030033" y="421721"/>
                </a:lnTo>
                <a:lnTo>
                  <a:pt x="1034324" y="419083"/>
                </a:lnTo>
                <a:lnTo>
                  <a:pt x="1038883" y="416708"/>
                </a:lnTo>
                <a:lnTo>
                  <a:pt x="1043442" y="415125"/>
                </a:lnTo>
                <a:lnTo>
                  <a:pt x="1048269" y="413806"/>
                </a:lnTo>
                <a:lnTo>
                  <a:pt x="1052829" y="413014"/>
                </a:lnTo>
                <a:lnTo>
                  <a:pt x="1057656" y="412750"/>
                </a:lnTo>
                <a:close/>
                <a:moveTo>
                  <a:pt x="297411" y="412750"/>
                </a:moveTo>
                <a:lnTo>
                  <a:pt x="301885" y="412750"/>
                </a:lnTo>
                <a:lnTo>
                  <a:pt x="306885" y="413014"/>
                </a:lnTo>
                <a:lnTo>
                  <a:pt x="311358" y="413806"/>
                </a:lnTo>
                <a:lnTo>
                  <a:pt x="316095" y="415125"/>
                </a:lnTo>
                <a:lnTo>
                  <a:pt x="320568" y="416708"/>
                </a:lnTo>
                <a:lnTo>
                  <a:pt x="325042" y="419083"/>
                </a:lnTo>
                <a:lnTo>
                  <a:pt x="329252" y="421721"/>
                </a:lnTo>
                <a:lnTo>
                  <a:pt x="332936" y="424624"/>
                </a:lnTo>
                <a:lnTo>
                  <a:pt x="336357" y="428318"/>
                </a:lnTo>
                <a:lnTo>
                  <a:pt x="339252" y="432012"/>
                </a:lnTo>
                <a:lnTo>
                  <a:pt x="342146" y="435706"/>
                </a:lnTo>
                <a:lnTo>
                  <a:pt x="344251" y="439664"/>
                </a:lnTo>
                <a:lnTo>
                  <a:pt x="346093" y="443886"/>
                </a:lnTo>
                <a:lnTo>
                  <a:pt x="347672" y="448636"/>
                </a:lnTo>
                <a:lnTo>
                  <a:pt x="348462" y="453121"/>
                </a:lnTo>
                <a:lnTo>
                  <a:pt x="348988" y="457607"/>
                </a:lnTo>
                <a:lnTo>
                  <a:pt x="349251" y="462357"/>
                </a:lnTo>
                <a:lnTo>
                  <a:pt x="348725" y="467106"/>
                </a:lnTo>
                <a:lnTo>
                  <a:pt x="347936" y="471856"/>
                </a:lnTo>
                <a:lnTo>
                  <a:pt x="346883" y="476341"/>
                </a:lnTo>
                <a:lnTo>
                  <a:pt x="345041" y="480827"/>
                </a:lnTo>
                <a:lnTo>
                  <a:pt x="342673" y="485313"/>
                </a:lnTo>
                <a:lnTo>
                  <a:pt x="339778" y="489534"/>
                </a:lnTo>
                <a:lnTo>
                  <a:pt x="336883" y="493229"/>
                </a:lnTo>
                <a:lnTo>
                  <a:pt x="333462" y="496659"/>
                </a:lnTo>
                <a:lnTo>
                  <a:pt x="330042" y="499561"/>
                </a:lnTo>
                <a:lnTo>
                  <a:pt x="326094" y="502464"/>
                </a:lnTo>
                <a:lnTo>
                  <a:pt x="322147" y="504839"/>
                </a:lnTo>
                <a:lnTo>
                  <a:pt x="317674" y="506686"/>
                </a:lnTo>
                <a:lnTo>
                  <a:pt x="313463" y="508005"/>
                </a:lnTo>
                <a:lnTo>
                  <a:pt x="308990" y="509060"/>
                </a:lnTo>
                <a:lnTo>
                  <a:pt x="304253" y="509588"/>
                </a:lnTo>
                <a:lnTo>
                  <a:pt x="299517" y="509588"/>
                </a:lnTo>
                <a:lnTo>
                  <a:pt x="294780" y="509324"/>
                </a:lnTo>
                <a:lnTo>
                  <a:pt x="290306" y="508533"/>
                </a:lnTo>
                <a:lnTo>
                  <a:pt x="285833" y="507213"/>
                </a:lnTo>
                <a:lnTo>
                  <a:pt x="281096" y="505366"/>
                </a:lnTo>
                <a:lnTo>
                  <a:pt x="276623" y="503255"/>
                </a:lnTo>
                <a:lnTo>
                  <a:pt x="272412" y="500353"/>
                </a:lnTo>
                <a:lnTo>
                  <a:pt x="268728" y="497187"/>
                </a:lnTo>
                <a:lnTo>
                  <a:pt x="265044" y="494020"/>
                </a:lnTo>
                <a:lnTo>
                  <a:pt x="262150" y="490326"/>
                </a:lnTo>
                <a:lnTo>
                  <a:pt x="259518" y="486632"/>
                </a:lnTo>
                <a:lnTo>
                  <a:pt x="257413" y="482146"/>
                </a:lnTo>
                <a:lnTo>
                  <a:pt x="255571" y="477924"/>
                </a:lnTo>
                <a:lnTo>
                  <a:pt x="254255" y="473703"/>
                </a:lnTo>
                <a:lnTo>
                  <a:pt x="253203" y="469217"/>
                </a:lnTo>
                <a:lnTo>
                  <a:pt x="252676" y="464467"/>
                </a:lnTo>
                <a:lnTo>
                  <a:pt x="252413" y="459718"/>
                </a:lnTo>
                <a:lnTo>
                  <a:pt x="252940" y="454968"/>
                </a:lnTo>
                <a:lnTo>
                  <a:pt x="253729" y="450483"/>
                </a:lnTo>
                <a:lnTo>
                  <a:pt x="255045" y="445997"/>
                </a:lnTo>
                <a:lnTo>
                  <a:pt x="256624" y="441247"/>
                </a:lnTo>
                <a:lnTo>
                  <a:pt x="258992" y="436762"/>
                </a:lnTo>
                <a:lnTo>
                  <a:pt x="261623" y="432804"/>
                </a:lnTo>
                <a:lnTo>
                  <a:pt x="264518" y="428846"/>
                </a:lnTo>
                <a:lnTo>
                  <a:pt x="268202" y="425416"/>
                </a:lnTo>
                <a:lnTo>
                  <a:pt x="271623" y="422249"/>
                </a:lnTo>
                <a:lnTo>
                  <a:pt x="275570" y="419611"/>
                </a:lnTo>
                <a:lnTo>
                  <a:pt x="279517" y="417500"/>
                </a:lnTo>
                <a:lnTo>
                  <a:pt x="283728" y="415653"/>
                </a:lnTo>
                <a:lnTo>
                  <a:pt x="288464" y="414333"/>
                </a:lnTo>
                <a:lnTo>
                  <a:pt x="292938" y="413278"/>
                </a:lnTo>
                <a:lnTo>
                  <a:pt x="297411" y="412750"/>
                </a:lnTo>
                <a:close/>
                <a:moveTo>
                  <a:pt x="900507" y="252413"/>
                </a:moveTo>
                <a:lnTo>
                  <a:pt x="905256" y="252941"/>
                </a:lnTo>
                <a:lnTo>
                  <a:pt x="910006" y="253732"/>
                </a:lnTo>
                <a:lnTo>
                  <a:pt x="914491" y="254788"/>
                </a:lnTo>
                <a:lnTo>
                  <a:pt x="918977" y="256635"/>
                </a:lnTo>
                <a:lnTo>
                  <a:pt x="923463" y="259274"/>
                </a:lnTo>
                <a:lnTo>
                  <a:pt x="927685" y="261912"/>
                </a:lnTo>
                <a:lnTo>
                  <a:pt x="931379" y="264815"/>
                </a:lnTo>
                <a:lnTo>
                  <a:pt x="934809" y="267981"/>
                </a:lnTo>
                <a:lnTo>
                  <a:pt x="937711" y="271675"/>
                </a:lnTo>
                <a:lnTo>
                  <a:pt x="940350" y="275633"/>
                </a:lnTo>
                <a:lnTo>
                  <a:pt x="942989" y="279855"/>
                </a:lnTo>
                <a:lnTo>
                  <a:pt x="944572" y="284077"/>
                </a:lnTo>
                <a:lnTo>
                  <a:pt x="946155" y="288299"/>
                </a:lnTo>
                <a:lnTo>
                  <a:pt x="946947" y="292784"/>
                </a:lnTo>
                <a:lnTo>
                  <a:pt x="947474" y="297798"/>
                </a:lnTo>
                <a:lnTo>
                  <a:pt x="947738" y="302283"/>
                </a:lnTo>
                <a:lnTo>
                  <a:pt x="947474" y="307033"/>
                </a:lnTo>
                <a:lnTo>
                  <a:pt x="946683" y="311519"/>
                </a:lnTo>
                <a:lnTo>
                  <a:pt x="945363" y="316532"/>
                </a:lnTo>
                <a:lnTo>
                  <a:pt x="943516" y="320754"/>
                </a:lnTo>
                <a:lnTo>
                  <a:pt x="941142" y="325240"/>
                </a:lnTo>
                <a:lnTo>
                  <a:pt x="938503" y="329197"/>
                </a:lnTo>
                <a:lnTo>
                  <a:pt x="935337" y="333155"/>
                </a:lnTo>
                <a:lnTo>
                  <a:pt x="932170" y="336586"/>
                </a:lnTo>
                <a:lnTo>
                  <a:pt x="928476" y="339752"/>
                </a:lnTo>
                <a:lnTo>
                  <a:pt x="924782" y="342391"/>
                </a:lnTo>
                <a:lnTo>
                  <a:pt x="920296" y="344502"/>
                </a:lnTo>
                <a:lnTo>
                  <a:pt x="916075" y="346349"/>
                </a:lnTo>
                <a:lnTo>
                  <a:pt x="911853" y="347668"/>
                </a:lnTo>
                <a:lnTo>
                  <a:pt x="907367" y="348723"/>
                </a:lnTo>
                <a:lnTo>
                  <a:pt x="902354" y="349251"/>
                </a:lnTo>
                <a:lnTo>
                  <a:pt x="897868" y="349251"/>
                </a:lnTo>
                <a:lnTo>
                  <a:pt x="893118" y="348987"/>
                </a:lnTo>
                <a:lnTo>
                  <a:pt x="888633" y="348196"/>
                </a:lnTo>
                <a:lnTo>
                  <a:pt x="883883" y="346876"/>
                </a:lnTo>
                <a:lnTo>
                  <a:pt x="879398" y="345293"/>
                </a:lnTo>
                <a:lnTo>
                  <a:pt x="874912" y="342918"/>
                </a:lnTo>
                <a:lnTo>
                  <a:pt x="870954" y="340280"/>
                </a:lnTo>
                <a:lnTo>
                  <a:pt x="866996" y="337377"/>
                </a:lnTo>
                <a:lnTo>
                  <a:pt x="863566" y="333947"/>
                </a:lnTo>
                <a:lnTo>
                  <a:pt x="860399" y="330253"/>
                </a:lnTo>
                <a:lnTo>
                  <a:pt x="857761" y="326295"/>
                </a:lnTo>
                <a:lnTo>
                  <a:pt x="855650" y="322337"/>
                </a:lnTo>
                <a:lnTo>
                  <a:pt x="853803" y="318115"/>
                </a:lnTo>
                <a:lnTo>
                  <a:pt x="852483" y="313366"/>
                </a:lnTo>
                <a:lnTo>
                  <a:pt x="851428" y="308880"/>
                </a:lnTo>
                <a:lnTo>
                  <a:pt x="850900" y="304394"/>
                </a:lnTo>
                <a:lnTo>
                  <a:pt x="850900" y="299645"/>
                </a:lnTo>
                <a:lnTo>
                  <a:pt x="851164" y="294895"/>
                </a:lnTo>
                <a:lnTo>
                  <a:pt x="851956" y="290146"/>
                </a:lnTo>
                <a:lnTo>
                  <a:pt x="853275" y="285660"/>
                </a:lnTo>
                <a:lnTo>
                  <a:pt x="854858" y="281174"/>
                </a:lnTo>
                <a:lnTo>
                  <a:pt x="857233" y="276689"/>
                </a:lnTo>
                <a:lnTo>
                  <a:pt x="859872" y="272467"/>
                </a:lnTo>
                <a:lnTo>
                  <a:pt x="862774" y="268773"/>
                </a:lnTo>
                <a:lnTo>
                  <a:pt x="866204" y="265342"/>
                </a:lnTo>
                <a:lnTo>
                  <a:pt x="869898" y="262440"/>
                </a:lnTo>
                <a:lnTo>
                  <a:pt x="873856" y="259801"/>
                </a:lnTo>
                <a:lnTo>
                  <a:pt x="877814" y="257427"/>
                </a:lnTo>
                <a:lnTo>
                  <a:pt x="882036" y="255579"/>
                </a:lnTo>
                <a:lnTo>
                  <a:pt x="886786" y="254260"/>
                </a:lnTo>
                <a:lnTo>
                  <a:pt x="891271" y="253205"/>
                </a:lnTo>
                <a:lnTo>
                  <a:pt x="895757" y="252677"/>
                </a:lnTo>
                <a:lnTo>
                  <a:pt x="900507" y="252413"/>
                </a:lnTo>
                <a:close/>
                <a:moveTo>
                  <a:pt x="459854" y="252413"/>
                </a:moveTo>
                <a:lnTo>
                  <a:pt x="464590" y="252677"/>
                </a:lnTo>
                <a:lnTo>
                  <a:pt x="469064" y="253205"/>
                </a:lnTo>
                <a:lnTo>
                  <a:pt x="473800" y="253996"/>
                </a:lnTo>
                <a:lnTo>
                  <a:pt x="478274" y="255579"/>
                </a:lnTo>
                <a:lnTo>
                  <a:pt x="482484" y="257427"/>
                </a:lnTo>
                <a:lnTo>
                  <a:pt x="486431" y="259801"/>
                </a:lnTo>
                <a:lnTo>
                  <a:pt x="490115" y="262440"/>
                </a:lnTo>
                <a:lnTo>
                  <a:pt x="494063" y="265342"/>
                </a:lnTo>
                <a:lnTo>
                  <a:pt x="497483" y="268773"/>
                </a:lnTo>
                <a:lnTo>
                  <a:pt x="500378" y="272467"/>
                </a:lnTo>
                <a:lnTo>
                  <a:pt x="503010" y="276689"/>
                </a:lnTo>
                <a:lnTo>
                  <a:pt x="505115" y="281174"/>
                </a:lnTo>
                <a:lnTo>
                  <a:pt x="506957" y="285660"/>
                </a:lnTo>
                <a:lnTo>
                  <a:pt x="508273" y="290410"/>
                </a:lnTo>
                <a:lnTo>
                  <a:pt x="509325" y="294895"/>
                </a:lnTo>
                <a:lnTo>
                  <a:pt x="509588" y="299909"/>
                </a:lnTo>
                <a:lnTo>
                  <a:pt x="509588" y="304394"/>
                </a:lnTo>
                <a:lnTo>
                  <a:pt x="508799" y="308880"/>
                </a:lnTo>
                <a:lnTo>
                  <a:pt x="507746" y="313366"/>
                </a:lnTo>
                <a:lnTo>
                  <a:pt x="506430" y="318115"/>
                </a:lnTo>
                <a:lnTo>
                  <a:pt x="504588" y="322337"/>
                </a:lnTo>
                <a:lnTo>
                  <a:pt x="502220" y="326295"/>
                </a:lnTo>
                <a:lnTo>
                  <a:pt x="499852" y="330253"/>
                </a:lnTo>
                <a:lnTo>
                  <a:pt x="496694" y="333947"/>
                </a:lnTo>
                <a:lnTo>
                  <a:pt x="493273" y="337377"/>
                </a:lnTo>
                <a:lnTo>
                  <a:pt x="489326" y="340280"/>
                </a:lnTo>
                <a:lnTo>
                  <a:pt x="485379" y="342918"/>
                </a:lnTo>
                <a:lnTo>
                  <a:pt x="480905" y="345293"/>
                </a:lnTo>
                <a:lnTo>
                  <a:pt x="476432" y="346876"/>
                </a:lnTo>
                <a:lnTo>
                  <a:pt x="471958" y="348196"/>
                </a:lnTo>
                <a:lnTo>
                  <a:pt x="466958" y="348987"/>
                </a:lnTo>
                <a:lnTo>
                  <a:pt x="462485" y="349251"/>
                </a:lnTo>
                <a:lnTo>
                  <a:pt x="457748" y="349251"/>
                </a:lnTo>
                <a:lnTo>
                  <a:pt x="453275" y="348723"/>
                </a:lnTo>
                <a:lnTo>
                  <a:pt x="448538" y="347668"/>
                </a:lnTo>
                <a:lnTo>
                  <a:pt x="444328" y="346349"/>
                </a:lnTo>
                <a:lnTo>
                  <a:pt x="440118" y="344502"/>
                </a:lnTo>
                <a:lnTo>
                  <a:pt x="435907" y="342391"/>
                </a:lnTo>
                <a:lnTo>
                  <a:pt x="431960" y="339752"/>
                </a:lnTo>
                <a:lnTo>
                  <a:pt x="428276" y="336850"/>
                </a:lnTo>
                <a:lnTo>
                  <a:pt x="425118" y="333155"/>
                </a:lnTo>
                <a:lnTo>
                  <a:pt x="421960" y="329461"/>
                </a:lnTo>
                <a:lnTo>
                  <a:pt x="419329" y="325240"/>
                </a:lnTo>
                <a:lnTo>
                  <a:pt x="417224" y="320754"/>
                </a:lnTo>
                <a:lnTo>
                  <a:pt x="415119" y="316268"/>
                </a:lnTo>
                <a:lnTo>
                  <a:pt x="413803" y="311519"/>
                </a:lnTo>
                <a:lnTo>
                  <a:pt x="413013" y="307033"/>
                </a:lnTo>
                <a:lnTo>
                  <a:pt x="412750" y="302283"/>
                </a:lnTo>
                <a:lnTo>
                  <a:pt x="413013" y="297798"/>
                </a:lnTo>
                <a:lnTo>
                  <a:pt x="413540" y="292784"/>
                </a:lnTo>
                <a:lnTo>
                  <a:pt x="414329" y="288299"/>
                </a:lnTo>
                <a:lnTo>
                  <a:pt x="416171" y="284077"/>
                </a:lnTo>
                <a:lnTo>
                  <a:pt x="417750" y="279855"/>
                </a:lnTo>
                <a:lnTo>
                  <a:pt x="420118" y="275633"/>
                </a:lnTo>
                <a:lnTo>
                  <a:pt x="422750" y="271675"/>
                </a:lnTo>
                <a:lnTo>
                  <a:pt x="425644" y="267981"/>
                </a:lnTo>
                <a:lnTo>
                  <a:pt x="429065" y="264815"/>
                </a:lnTo>
                <a:lnTo>
                  <a:pt x="432749" y="261912"/>
                </a:lnTo>
                <a:lnTo>
                  <a:pt x="437223" y="259274"/>
                </a:lnTo>
                <a:lnTo>
                  <a:pt x="441433" y="256635"/>
                </a:lnTo>
                <a:lnTo>
                  <a:pt x="445907" y="254788"/>
                </a:lnTo>
                <a:lnTo>
                  <a:pt x="450380" y="253732"/>
                </a:lnTo>
                <a:lnTo>
                  <a:pt x="455380" y="252941"/>
                </a:lnTo>
                <a:lnTo>
                  <a:pt x="459854" y="252413"/>
                </a:lnTo>
                <a:close/>
                <a:moveTo>
                  <a:pt x="680376" y="193675"/>
                </a:moveTo>
                <a:lnTo>
                  <a:pt x="685390" y="193943"/>
                </a:lnTo>
                <a:lnTo>
                  <a:pt x="690139" y="194748"/>
                </a:lnTo>
                <a:lnTo>
                  <a:pt x="694625" y="195821"/>
                </a:lnTo>
                <a:lnTo>
                  <a:pt x="699374" y="197430"/>
                </a:lnTo>
                <a:lnTo>
                  <a:pt x="703332" y="199575"/>
                </a:lnTo>
                <a:lnTo>
                  <a:pt x="707290" y="201989"/>
                </a:lnTo>
                <a:lnTo>
                  <a:pt x="710984" y="204939"/>
                </a:lnTo>
                <a:lnTo>
                  <a:pt x="714415" y="208157"/>
                </a:lnTo>
                <a:lnTo>
                  <a:pt x="717845" y="211644"/>
                </a:lnTo>
                <a:lnTo>
                  <a:pt x="720483" y="215398"/>
                </a:lnTo>
                <a:lnTo>
                  <a:pt x="722858" y="219421"/>
                </a:lnTo>
                <a:lnTo>
                  <a:pt x="724969" y="223712"/>
                </a:lnTo>
                <a:lnTo>
                  <a:pt x="726552" y="228271"/>
                </a:lnTo>
                <a:lnTo>
                  <a:pt x="727608" y="232831"/>
                </a:lnTo>
                <a:lnTo>
                  <a:pt x="728399" y="237658"/>
                </a:lnTo>
                <a:lnTo>
                  <a:pt x="728663" y="243022"/>
                </a:lnTo>
                <a:lnTo>
                  <a:pt x="728399" y="247849"/>
                </a:lnTo>
                <a:lnTo>
                  <a:pt x="727608" y="252676"/>
                </a:lnTo>
                <a:lnTo>
                  <a:pt x="726552" y="257504"/>
                </a:lnTo>
                <a:lnTo>
                  <a:pt x="724969" y="262063"/>
                </a:lnTo>
                <a:lnTo>
                  <a:pt x="722858" y="266354"/>
                </a:lnTo>
                <a:lnTo>
                  <a:pt x="720483" y="270377"/>
                </a:lnTo>
                <a:lnTo>
                  <a:pt x="717845" y="274132"/>
                </a:lnTo>
                <a:lnTo>
                  <a:pt x="714415" y="277618"/>
                </a:lnTo>
                <a:lnTo>
                  <a:pt x="710984" y="281104"/>
                </a:lnTo>
                <a:lnTo>
                  <a:pt x="707290" y="283786"/>
                </a:lnTo>
                <a:lnTo>
                  <a:pt x="703332" y="286200"/>
                </a:lnTo>
                <a:lnTo>
                  <a:pt x="699374" y="288345"/>
                </a:lnTo>
                <a:lnTo>
                  <a:pt x="694625" y="289955"/>
                </a:lnTo>
                <a:lnTo>
                  <a:pt x="690139" y="291027"/>
                </a:lnTo>
                <a:lnTo>
                  <a:pt x="685390" y="291832"/>
                </a:lnTo>
                <a:lnTo>
                  <a:pt x="680376" y="292100"/>
                </a:lnTo>
                <a:lnTo>
                  <a:pt x="675363" y="291832"/>
                </a:lnTo>
                <a:lnTo>
                  <a:pt x="670613" y="291027"/>
                </a:lnTo>
                <a:lnTo>
                  <a:pt x="665864" y="289955"/>
                </a:lnTo>
                <a:lnTo>
                  <a:pt x="661642" y="288345"/>
                </a:lnTo>
                <a:lnTo>
                  <a:pt x="657156" y="286200"/>
                </a:lnTo>
                <a:lnTo>
                  <a:pt x="653198" y="283786"/>
                </a:lnTo>
                <a:lnTo>
                  <a:pt x="649504" y="281104"/>
                </a:lnTo>
                <a:lnTo>
                  <a:pt x="646074" y="277618"/>
                </a:lnTo>
                <a:lnTo>
                  <a:pt x="642908" y="274132"/>
                </a:lnTo>
                <a:lnTo>
                  <a:pt x="640005" y="270377"/>
                </a:lnTo>
                <a:lnTo>
                  <a:pt x="637630" y="266354"/>
                </a:lnTo>
                <a:lnTo>
                  <a:pt x="635519" y="262063"/>
                </a:lnTo>
                <a:lnTo>
                  <a:pt x="633936" y="257504"/>
                </a:lnTo>
                <a:lnTo>
                  <a:pt x="632881" y="252676"/>
                </a:lnTo>
                <a:lnTo>
                  <a:pt x="632089" y="247849"/>
                </a:lnTo>
                <a:lnTo>
                  <a:pt x="631825" y="243022"/>
                </a:lnTo>
                <a:lnTo>
                  <a:pt x="632089" y="237658"/>
                </a:lnTo>
                <a:lnTo>
                  <a:pt x="632881" y="232831"/>
                </a:lnTo>
                <a:lnTo>
                  <a:pt x="633936" y="228271"/>
                </a:lnTo>
                <a:lnTo>
                  <a:pt x="635519" y="223712"/>
                </a:lnTo>
                <a:lnTo>
                  <a:pt x="637630" y="219421"/>
                </a:lnTo>
                <a:lnTo>
                  <a:pt x="640005" y="215398"/>
                </a:lnTo>
                <a:lnTo>
                  <a:pt x="642908" y="211644"/>
                </a:lnTo>
                <a:lnTo>
                  <a:pt x="646074" y="208157"/>
                </a:lnTo>
                <a:lnTo>
                  <a:pt x="649504" y="204939"/>
                </a:lnTo>
                <a:lnTo>
                  <a:pt x="653198" y="201989"/>
                </a:lnTo>
                <a:lnTo>
                  <a:pt x="657156" y="199575"/>
                </a:lnTo>
                <a:lnTo>
                  <a:pt x="661642" y="197430"/>
                </a:lnTo>
                <a:lnTo>
                  <a:pt x="665864" y="195821"/>
                </a:lnTo>
                <a:lnTo>
                  <a:pt x="670613" y="194748"/>
                </a:lnTo>
                <a:lnTo>
                  <a:pt x="675363" y="193943"/>
                </a:lnTo>
                <a:lnTo>
                  <a:pt x="680376" y="193675"/>
                </a:lnTo>
                <a:close/>
                <a:moveTo>
                  <a:pt x="665298" y="97348"/>
                </a:moveTo>
                <a:lnTo>
                  <a:pt x="650220" y="98141"/>
                </a:lnTo>
                <a:lnTo>
                  <a:pt x="635406" y="98935"/>
                </a:lnTo>
                <a:lnTo>
                  <a:pt x="620592" y="100258"/>
                </a:lnTo>
                <a:lnTo>
                  <a:pt x="606043" y="101845"/>
                </a:lnTo>
                <a:lnTo>
                  <a:pt x="591494" y="103961"/>
                </a:lnTo>
                <a:lnTo>
                  <a:pt x="577209" y="106342"/>
                </a:lnTo>
                <a:lnTo>
                  <a:pt x="562660" y="108987"/>
                </a:lnTo>
                <a:lnTo>
                  <a:pt x="548904" y="112162"/>
                </a:lnTo>
                <a:lnTo>
                  <a:pt x="534619" y="115601"/>
                </a:lnTo>
                <a:lnTo>
                  <a:pt x="520864" y="119304"/>
                </a:lnTo>
                <a:lnTo>
                  <a:pt x="506844" y="123537"/>
                </a:lnTo>
                <a:lnTo>
                  <a:pt x="493617" y="127769"/>
                </a:lnTo>
                <a:lnTo>
                  <a:pt x="479861" y="132795"/>
                </a:lnTo>
                <a:lnTo>
                  <a:pt x="466635" y="137821"/>
                </a:lnTo>
                <a:lnTo>
                  <a:pt x="453673" y="143112"/>
                </a:lnTo>
                <a:lnTo>
                  <a:pt x="440446" y="148932"/>
                </a:lnTo>
                <a:lnTo>
                  <a:pt x="427748" y="154751"/>
                </a:lnTo>
                <a:lnTo>
                  <a:pt x="414786" y="161100"/>
                </a:lnTo>
                <a:lnTo>
                  <a:pt x="402618" y="167713"/>
                </a:lnTo>
                <a:lnTo>
                  <a:pt x="390185" y="174591"/>
                </a:lnTo>
                <a:lnTo>
                  <a:pt x="378016" y="181734"/>
                </a:lnTo>
                <a:lnTo>
                  <a:pt x="366113" y="189405"/>
                </a:lnTo>
                <a:lnTo>
                  <a:pt x="354473" y="196812"/>
                </a:lnTo>
                <a:lnTo>
                  <a:pt x="343098" y="205012"/>
                </a:lnTo>
                <a:lnTo>
                  <a:pt x="331723" y="213213"/>
                </a:lnTo>
                <a:lnTo>
                  <a:pt x="320348" y="221678"/>
                </a:lnTo>
                <a:lnTo>
                  <a:pt x="309503" y="230672"/>
                </a:lnTo>
                <a:lnTo>
                  <a:pt x="298921" y="239402"/>
                </a:lnTo>
                <a:lnTo>
                  <a:pt x="288605" y="248925"/>
                </a:lnTo>
                <a:lnTo>
                  <a:pt x="278023" y="258183"/>
                </a:lnTo>
                <a:lnTo>
                  <a:pt x="268236" y="268236"/>
                </a:lnTo>
                <a:lnTo>
                  <a:pt x="258448" y="278288"/>
                </a:lnTo>
                <a:lnTo>
                  <a:pt x="248925" y="288340"/>
                </a:lnTo>
                <a:lnTo>
                  <a:pt x="239402" y="298921"/>
                </a:lnTo>
                <a:lnTo>
                  <a:pt x="230672" y="309503"/>
                </a:lnTo>
                <a:lnTo>
                  <a:pt x="221678" y="320613"/>
                </a:lnTo>
                <a:lnTo>
                  <a:pt x="213213" y="331459"/>
                </a:lnTo>
                <a:lnTo>
                  <a:pt x="204748" y="343098"/>
                </a:lnTo>
                <a:lnTo>
                  <a:pt x="196812" y="354738"/>
                </a:lnTo>
                <a:lnTo>
                  <a:pt x="189141" y="366112"/>
                </a:lnTo>
                <a:lnTo>
                  <a:pt x="181734" y="378281"/>
                </a:lnTo>
                <a:lnTo>
                  <a:pt x="174591" y="390449"/>
                </a:lnTo>
                <a:lnTo>
                  <a:pt x="167449" y="402618"/>
                </a:lnTo>
                <a:lnTo>
                  <a:pt x="161100" y="415051"/>
                </a:lnTo>
                <a:lnTo>
                  <a:pt x="154751" y="427748"/>
                </a:lnTo>
                <a:lnTo>
                  <a:pt x="148667" y="440446"/>
                </a:lnTo>
                <a:lnTo>
                  <a:pt x="143112" y="453672"/>
                </a:lnTo>
                <a:lnTo>
                  <a:pt x="137821" y="466899"/>
                </a:lnTo>
                <a:lnTo>
                  <a:pt x="132531" y="479861"/>
                </a:lnTo>
                <a:lnTo>
                  <a:pt x="127769" y="493617"/>
                </a:lnTo>
                <a:lnTo>
                  <a:pt x="123537" y="507108"/>
                </a:lnTo>
                <a:lnTo>
                  <a:pt x="119304" y="521128"/>
                </a:lnTo>
                <a:lnTo>
                  <a:pt x="115336" y="534619"/>
                </a:lnTo>
                <a:lnTo>
                  <a:pt x="111897" y="548904"/>
                </a:lnTo>
                <a:lnTo>
                  <a:pt x="108987" y="562924"/>
                </a:lnTo>
                <a:lnTo>
                  <a:pt x="106342" y="577473"/>
                </a:lnTo>
                <a:lnTo>
                  <a:pt x="103961" y="591494"/>
                </a:lnTo>
                <a:lnTo>
                  <a:pt x="101845" y="606043"/>
                </a:lnTo>
                <a:lnTo>
                  <a:pt x="100258" y="620857"/>
                </a:lnTo>
                <a:lnTo>
                  <a:pt x="98935" y="635671"/>
                </a:lnTo>
                <a:lnTo>
                  <a:pt x="98141" y="650220"/>
                </a:lnTo>
                <a:lnTo>
                  <a:pt x="97348" y="665298"/>
                </a:lnTo>
                <a:lnTo>
                  <a:pt x="97348" y="680376"/>
                </a:lnTo>
                <a:lnTo>
                  <a:pt x="97348" y="692016"/>
                </a:lnTo>
                <a:lnTo>
                  <a:pt x="97612" y="703391"/>
                </a:lnTo>
                <a:lnTo>
                  <a:pt x="98406" y="715030"/>
                </a:lnTo>
                <a:lnTo>
                  <a:pt x="99200" y="726140"/>
                </a:lnTo>
                <a:lnTo>
                  <a:pt x="99993" y="737515"/>
                </a:lnTo>
                <a:lnTo>
                  <a:pt x="101316" y="748890"/>
                </a:lnTo>
                <a:lnTo>
                  <a:pt x="102639" y="760001"/>
                </a:lnTo>
                <a:lnTo>
                  <a:pt x="104490" y="771375"/>
                </a:lnTo>
                <a:lnTo>
                  <a:pt x="106342" y="782221"/>
                </a:lnTo>
                <a:lnTo>
                  <a:pt x="108194" y="793332"/>
                </a:lnTo>
                <a:lnTo>
                  <a:pt x="110574" y="804442"/>
                </a:lnTo>
                <a:lnTo>
                  <a:pt x="112955" y="815023"/>
                </a:lnTo>
                <a:lnTo>
                  <a:pt x="115601" y="825869"/>
                </a:lnTo>
                <a:lnTo>
                  <a:pt x="118775" y="836450"/>
                </a:lnTo>
                <a:lnTo>
                  <a:pt x="121685" y="847296"/>
                </a:lnTo>
                <a:lnTo>
                  <a:pt x="124859" y="857877"/>
                </a:lnTo>
                <a:lnTo>
                  <a:pt x="131473" y="854174"/>
                </a:lnTo>
                <a:lnTo>
                  <a:pt x="138350" y="850735"/>
                </a:lnTo>
                <a:lnTo>
                  <a:pt x="145228" y="847561"/>
                </a:lnTo>
                <a:lnTo>
                  <a:pt x="152106" y="844651"/>
                </a:lnTo>
                <a:lnTo>
                  <a:pt x="159248" y="842005"/>
                </a:lnTo>
                <a:lnTo>
                  <a:pt x="166391" y="839360"/>
                </a:lnTo>
                <a:lnTo>
                  <a:pt x="173798" y="836715"/>
                </a:lnTo>
                <a:lnTo>
                  <a:pt x="180940" y="834599"/>
                </a:lnTo>
                <a:lnTo>
                  <a:pt x="188347" y="832747"/>
                </a:lnTo>
                <a:lnTo>
                  <a:pt x="196018" y="830895"/>
                </a:lnTo>
                <a:lnTo>
                  <a:pt x="203425" y="829572"/>
                </a:lnTo>
                <a:lnTo>
                  <a:pt x="211361" y="828250"/>
                </a:lnTo>
                <a:lnTo>
                  <a:pt x="219033" y="827456"/>
                </a:lnTo>
                <a:lnTo>
                  <a:pt x="226704" y="826663"/>
                </a:lnTo>
                <a:lnTo>
                  <a:pt x="234905" y="826398"/>
                </a:lnTo>
                <a:lnTo>
                  <a:pt x="242841" y="826134"/>
                </a:lnTo>
                <a:lnTo>
                  <a:pt x="255538" y="826398"/>
                </a:lnTo>
                <a:lnTo>
                  <a:pt x="267971" y="827456"/>
                </a:lnTo>
                <a:lnTo>
                  <a:pt x="279875" y="829043"/>
                </a:lnTo>
                <a:lnTo>
                  <a:pt x="291779" y="830895"/>
                </a:lnTo>
                <a:lnTo>
                  <a:pt x="303683" y="833805"/>
                </a:lnTo>
                <a:lnTo>
                  <a:pt x="315058" y="836979"/>
                </a:lnTo>
                <a:lnTo>
                  <a:pt x="326433" y="840947"/>
                </a:lnTo>
                <a:lnTo>
                  <a:pt x="337279" y="845180"/>
                </a:lnTo>
                <a:lnTo>
                  <a:pt x="348389" y="849941"/>
                </a:lnTo>
                <a:lnTo>
                  <a:pt x="358706" y="855232"/>
                </a:lnTo>
                <a:lnTo>
                  <a:pt x="368758" y="861316"/>
                </a:lnTo>
                <a:lnTo>
                  <a:pt x="378810" y="867665"/>
                </a:lnTo>
                <a:lnTo>
                  <a:pt x="388333" y="874278"/>
                </a:lnTo>
                <a:lnTo>
                  <a:pt x="397592" y="881685"/>
                </a:lnTo>
                <a:lnTo>
                  <a:pt x="406321" y="889092"/>
                </a:lnTo>
                <a:lnTo>
                  <a:pt x="414522" y="897293"/>
                </a:lnTo>
                <a:lnTo>
                  <a:pt x="422722" y="905758"/>
                </a:lnTo>
                <a:lnTo>
                  <a:pt x="430394" y="914752"/>
                </a:lnTo>
                <a:lnTo>
                  <a:pt x="437801" y="923746"/>
                </a:lnTo>
                <a:lnTo>
                  <a:pt x="444414" y="933269"/>
                </a:lnTo>
                <a:lnTo>
                  <a:pt x="450498" y="943057"/>
                </a:lnTo>
                <a:lnTo>
                  <a:pt x="456582" y="953373"/>
                </a:lnTo>
                <a:lnTo>
                  <a:pt x="461873" y="963690"/>
                </a:lnTo>
                <a:lnTo>
                  <a:pt x="466635" y="974536"/>
                </a:lnTo>
                <a:lnTo>
                  <a:pt x="470867" y="985382"/>
                </a:lnTo>
                <a:lnTo>
                  <a:pt x="475100" y="996757"/>
                </a:lnTo>
                <a:lnTo>
                  <a:pt x="478274" y="1008396"/>
                </a:lnTo>
                <a:lnTo>
                  <a:pt x="480919" y="1020035"/>
                </a:lnTo>
                <a:lnTo>
                  <a:pt x="483036" y="1032204"/>
                </a:lnTo>
                <a:lnTo>
                  <a:pt x="484623" y="1044372"/>
                </a:lnTo>
                <a:lnTo>
                  <a:pt x="485416" y="1056541"/>
                </a:lnTo>
                <a:lnTo>
                  <a:pt x="485681" y="1069238"/>
                </a:lnTo>
                <a:lnTo>
                  <a:pt x="485681" y="1078762"/>
                </a:lnTo>
                <a:lnTo>
                  <a:pt x="484887" y="1088814"/>
                </a:lnTo>
                <a:lnTo>
                  <a:pt x="484094" y="1098337"/>
                </a:lnTo>
                <a:lnTo>
                  <a:pt x="482771" y="1108125"/>
                </a:lnTo>
                <a:lnTo>
                  <a:pt x="480919" y="1117383"/>
                </a:lnTo>
                <a:lnTo>
                  <a:pt x="478803" y="1126642"/>
                </a:lnTo>
                <a:lnTo>
                  <a:pt x="476422" y="1135636"/>
                </a:lnTo>
                <a:lnTo>
                  <a:pt x="473512" y="1144895"/>
                </a:lnTo>
                <a:lnTo>
                  <a:pt x="470338" y="1153624"/>
                </a:lnTo>
                <a:lnTo>
                  <a:pt x="466899" y="1162354"/>
                </a:lnTo>
                <a:lnTo>
                  <a:pt x="462931" y="1170819"/>
                </a:lnTo>
                <a:lnTo>
                  <a:pt x="458963" y="1179284"/>
                </a:lnTo>
                <a:lnTo>
                  <a:pt x="454731" y="1187484"/>
                </a:lnTo>
                <a:lnTo>
                  <a:pt x="449705" y="1195420"/>
                </a:lnTo>
                <a:lnTo>
                  <a:pt x="444679" y="1203092"/>
                </a:lnTo>
                <a:lnTo>
                  <a:pt x="439652" y="1210763"/>
                </a:lnTo>
                <a:lnTo>
                  <a:pt x="453144" y="1216847"/>
                </a:lnTo>
                <a:lnTo>
                  <a:pt x="467428" y="1222667"/>
                </a:lnTo>
                <a:lnTo>
                  <a:pt x="481713" y="1227958"/>
                </a:lnTo>
                <a:lnTo>
                  <a:pt x="495998" y="1233248"/>
                </a:lnTo>
                <a:lnTo>
                  <a:pt x="510811" y="1237745"/>
                </a:lnTo>
                <a:lnTo>
                  <a:pt x="525361" y="1242242"/>
                </a:lnTo>
                <a:lnTo>
                  <a:pt x="540175" y="1245946"/>
                </a:lnTo>
                <a:lnTo>
                  <a:pt x="555253" y="1249914"/>
                </a:lnTo>
                <a:lnTo>
                  <a:pt x="570596" y="1252824"/>
                </a:lnTo>
                <a:lnTo>
                  <a:pt x="585939" y="1255734"/>
                </a:lnTo>
                <a:lnTo>
                  <a:pt x="601017" y="1258114"/>
                </a:lnTo>
                <a:lnTo>
                  <a:pt x="616624" y="1259966"/>
                </a:lnTo>
                <a:lnTo>
                  <a:pt x="632496" y="1261289"/>
                </a:lnTo>
                <a:lnTo>
                  <a:pt x="648368" y="1262611"/>
                </a:lnTo>
                <a:lnTo>
                  <a:pt x="664240" y="1263140"/>
                </a:lnTo>
                <a:lnTo>
                  <a:pt x="680376" y="1263405"/>
                </a:lnTo>
                <a:lnTo>
                  <a:pt x="696248" y="1263140"/>
                </a:lnTo>
                <a:lnTo>
                  <a:pt x="712120" y="1262611"/>
                </a:lnTo>
                <a:lnTo>
                  <a:pt x="727992" y="1261289"/>
                </a:lnTo>
                <a:lnTo>
                  <a:pt x="743864" y="1259966"/>
                </a:lnTo>
                <a:lnTo>
                  <a:pt x="759472" y="1258114"/>
                </a:lnTo>
                <a:lnTo>
                  <a:pt x="774814" y="1255734"/>
                </a:lnTo>
                <a:lnTo>
                  <a:pt x="789893" y="1252824"/>
                </a:lnTo>
                <a:lnTo>
                  <a:pt x="805236" y="1249914"/>
                </a:lnTo>
                <a:lnTo>
                  <a:pt x="820314" y="1245946"/>
                </a:lnTo>
                <a:lnTo>
                  <a:pt x="835128" y="1242242"/>
                </a:lnTo>
                <a:lnTo>
                  <a:pt x="849941" y="1237745"/>
                </a:lnTo>
                <a:lnTo>
                  <a:pt x="864226" y="1233248"/>
                </a:lnTo>
                <a:lnTo>
                  <a:pt x="878775" y="1227958"/>
                </a:lnTo>
                <a:lnTo>
                  <a:pt x="893060" y="1222667"/>
                </a:lnTo>
                <a:lnTo>
                  <a:pt x="907080" y="1216847"/>
                </a:lnTo>
                <a:lnTo>
                  <a:pt x="920836" y="1210763"/>
                </a:lnTo>
                <a:lnTo>
                  <a:pt x="915545" y="1203092"/>
                </a:lnTo>
                <a:lnTo>
                  <a:pt x="910784" y="1195420"/>
                </a:lnTo>
                <a:lnTo>
                  <a:pt x="906022" y="1187484"/>
                </a:lnTo>
                <a:lnTo>
                  <a:pt x="901525" y="1179284"/>
                </a:lnTo>
                <a:lnTo>
                  <a:pt x="897293" y="1170819"/>
                </a:lnTo>
                <a:lnTo>
                  <a:pt x="893589" y="1162354"/>
                </a:lnTo>
                <a:lnTo>
                  <a:pt x="890150" y="1153624"/>
                </a:lnTo>
                <a:lnTo>
                  <a:pt x="886976" y="1144895"/>
                </a:lnTo>
                <a:lnTo>
                  <a:pt x="884066" y="1135636"/>
                </a:lnTo>
                <a:lnTo>
                  <a:pt x="881685" y="1126642"/>
                </a:lnTo>
                <a:lnTo>
                  <a:pt x="879569" y="1117383"/>
                </a:lnTo>
                <a:lnTo>
                  <a:pt x="877717" y="1108125"/>
                </a:lnTo>
                <a:lnTo>
                  <a:pt x="876395" y="1098337"/>
                </a:lnTo>
                <a:lnTo>
                  <a:pt x="875337" y="1088814"/>
                </a:lnTo>
                <a:lnTo>
                  <a:pt x="874807" y="1078762"/>
                </a:lnTo>
                <a:lnTo>
                  <a:pt x="874543" y="1069238"/>
                </a:lnTo>
                <a:lnTo>
                  <a:pt x="874807" y="1056541"/>
                </a:lnTo>
                <a:lnTo>
                  <a:pt x="875866" y="1044372"/>
                </a:lnTo>
                <a:lnTo>
                  <a:pt x="877453" y="1032204"/>
                </a:lnTo>
                <a:lnTo>
                  <a:pt x="879569" y="1020035"/>
                </a:lnTo>
                <a:lnTo>
                  <a:pt x="882214" y="1008396"/>
                </a:lnTo>
                <a:lnTo>
                  <a:pt x="885653" y="996757"/>
                </a:lnTo>
                <a:lnTo>
                  <a:pt x="889357" y="985382"/>
                </a:lnTo>
                <a:lnTo>
                  <a:pt x="893589" y="974536"/>
                </a:lnTo>
                <a:lnTo>
                  <a:pt x="898615" y="963690"/>
                </a:lnTo>
                <a:lnTo>
                  <a:pt x="904171" y="953373"/>
                </a:lnTo>
                <a:lnTo>
                  <a:pt x="909726" y="943057"/>
                </a:lnTo>
                <a:lnTo>
                  <a:pt x="916074" y="933269"/>
                </a:lnTo>
                <a:lnTo>
                  <a:pt x="922952" y="923746"/>
                </a:lnTo>
                <a:lnTo>
                  <a:pt x="930095" y="914752"/>
                </a:lnTo>
                <a:lnTo>
                  <a:pt x="937502" y="905758"/>
                </a:lnTo>
                <a:lnTo>
                  <a:pt x="945702" y="897293"/>
                </a:lnTo>
                <a:lnTo>
                  <a:pt x="954167" y="889092"/>
                </a:lnTo>
                <a:lnTo>
                  <a:pt x="963161" y="881685"/>
                </a:lnTo>
                <a:lnTo>
                  <a:pt x="972155" y="874278"/>
                </a:lnTo>
                <a:lnTo>
                  <a:pt x="981678" y="867665"/>
                </a:lnTo>
                <a:lnTo>
                  <a:pt x="991466" y="861316"/>
                </a:lnTo>
                <a:lnTo>
                  <a:pt x="1001783" y="855232"/>
                </a:lnTo>
                <a:lnTo>
                  <a:pt x="1012100" y="849941"/>
                </a:lnTo>
                <a:lnTo>
                  <a:pt x="1022945" y="845180"/>
                </a:lnTo>
                <a:lnTo>
                  <a:pt x="1033791" y="840947"/>
                </a:lnTo>
                <a:lnTo>
                  <a:pt x="1045166" y="836979"/>
                </a:lnTo>
                <a:lnTo>
                  <a:pt x="1056805" y="833805"/>
                </a:lnTo>
                <a:lnTo>
                  <a:pt x="1068445" y="830895"/>
                </a:lnTo>
                <a:lnTo>
                  <a:pt x="1080613" y="829043"/>
                </a:lnTo>
                <a:lnTo>
                  <a:pt x="1092782" y="827456"/>
                </a:lnTo>
                <a:lnTo>
                  <a:pt x="1104950" y="826398"/>
                </a:lnTo>
                <a:lnTo>
                  <a:pt x="1117648" y="826134"/>
                </a:lnTo>
                <a:lnTo>
                  <a:pt x="1125584" y="826398"/>
                </a:lnTo>
                <a:lnTo>
                  <a:pt x="1133520" y="826663"/>
                </a:lnTo>
                <a:lnTo>
                  <a:pt x="1141456" y="827456"/>
                </a:lnTo>
                <a:lnTo>
                  <a:pt x="1149392" y="828250"/>
                </a:lnTo>
                <a:lnTo>
                  <a:pt x="1156799" y="829572"/>
                </a:lnTo>
                <a:lnTo>
                  <a:pt x="1164470" y="830895"/>
                </a:lnTo>
                <a:lnTo>
                  <a:pt x="1172141" y="832747"/>
                </a:lnTo>
                <a:lnTo>
                  <a:pt x="1179548" y="834599"/>
                </a:lnTo>
                <a:lnTo>
                  <a:pt x="1186955" y="836715"/>
                </a:lnTo>
                <a:lnTo>
                  <a:pt x="1194098" y="839360"/>
                </a:lnTo>
                <a:lnTo>
                  <a:pt x="1201240" y="842005"/>
                </a:lnTo>
                <a:lnTo>
                  <a:pt x="1208382" y="844651"/>
                </a:lnTo>
                <a:lnTo>
                  <a:pt x="1215260" y="847561"/>
                </a:lnTo>
                <a:lnTo>
                  <a:pt x="1221873" y="850735"/>
                </a:lnTo>
                <a:lnTo>
                  <a:pt x="1228751" y="854174"/>
                </a:lnTo>
                <a:lnTo>
                  <a:pt x="1235365" y="858142"/>
                </a:lnTo>
                <a:lnTo>
                  <a:pt x="1238539" y="847296"/>
                </a:lnTo>
                <a:lnTo>
                  <a:pt x="1241978" y="836715"/>
                </a:lnTo>
                <a:lnTo>
                  <a:pt x="1244888" y="826134"/>
                </a:lnTo>
                <a:lnTo>
                  <a:pt x="1247533" y="815023"/>
                </a:lnTo>
                <a:lnTo>
                  <a:pt x="1249914" y="804442"/>
                </a:lnTo>
                <a:lnTo>
                  <a:pt x="1252030" y="793332"/>
                </a:lnTo>
                <a:lnTo>
                  <a:pt x="1254146" y="782221"/>
                </a:lnTo>
                <a:lnTo>
                  <a:pt x="1255998" y="771375"/>
                </a:lnTo>
                <a:lnTo>
                  <a:pt x="1257585" y="760001"/>
                </a:lnTo>
                <a:lnTo>
                  <a:pt x="1259172" y="748890"/>
                </a:lnTo>
                <a:lnTo>
                  <a:pt x="1260231" y="737515"/>
                </a:lnTo>
                <a:lnTo>
                  <a:pt x="1261553" y="726140"/>
                </a:lnTo>
                <a:lnTo>
                  <a:pt x="1262347" y="715030"/>
                </a:lnTo>
                <a:lnTo>
                  <a:pt x="1262876" y="703391"/>
                </a:lnTo>
                <a:lnTo>
                  <a:pt x="1263140" y="692016"/>
                </a:lnTo>
                <a:lnTo>
                  <a:pt x="1263405" y="680376"/>
                </a:lnTo>
                <a:lnTo>
                  <a:pt x="1263140" y="665298"/>
                </a:lnTo>
                <a:lnTo>
                  <a:pt x="1262611" y="650220"/>
                </a:lnTo>
                <a:lnTo>
                  <a:pt x="1261818" y="635671"/>
                </a:lnTo>
                <a:lnTo>
                  <a:pt x="1260231" y="620857"/>
                </a:lnTo>
                <a:lnTo>
                  <a:pt x="1258379" y="606043"/>
                </a:lnTo>
                <a:lnTo>
                  <a:pt x="1256527" y="591494"/>
                </a:lnTo>
                <a:lnTo>
                  <a:pt x="1254146" y="577473"/>
                </a:lnTo>
                <a:lnTo>
                  <a:pt x="1251501" y="562924"/>
                </a:lnTo>
                <a:lnTo>
                  <a:pt x="1248327" y="548904"/>
                </a:lnTo>
                <a:lnTo>
                  <a:pt x="1244888" y="534619"/>
                </a:lnTo>
                <a:lnTo>
                  <a:pt x="1240920" y="521128"/>
                </a:lnTo>
                <a:lnTo>
                  <a:pt x="1236952" y="507108"/>
                </a:lnTo>
                <a:lnTo>
                  <a:pt x="1232719" y="493617"/>
                </a:lnTo>
                <a:lnTo>
                  <a:pt x="1227958" y="479861"/>
                </a:lnTo>
                <a:lnTo>
                  <a:pt x="1222667" y="466899"/>
                </a:lnTo>
                <a:lnTo>
                  <a:pt x="1217376" y="453672"/>
                </a:lnTo>
                <a:lnTo>
                  <a:pt x="1211821" y="440446"/>
                </a:lnTo>
                <a:lnTo>
                  <a:pt x="1205737" y="427748"/>
                </a:lnTo>
                <a:lnTo>
                  <a:pt x="1199388" y="415051"/>
                </a:lnTo>
                <a:lnTo>
                  <a:pt x="1192775" y="402618"/>
                </a:lnTo>
                <a:lnTo>
                  <a:pt x="1186162" y="390449"/>
                </a:lnTo>
                <a:lnTo>
                  <a:pt x="1178755" y="378281"/>
                </a:lnTo>
                <a:lnTo>
                  <a:pt x="1171348" y="366112"/>
                </a:lnTo>
                <a:lnTo>
                  <a:pt x="1163412" y="354738"/>
                </a:lnTo>
                <a:lnTo>
                  <a:pt x="1155476" y="343098"/>
                </a:lnTo>
                <a:lnTo>
                  <a:pt x="1147275" y="331459"/>
                </a:lnTo>
                <a:lnTo>
                  <a:pt x="1138810" y="320613"/>
                </a:lnTo>
                <a:lnTo>
                  <a:pt x="1130081" y="309503"/>
                </a:lnTo>
                <a:lnTo>
                  <a:pt x="1120822" y="298921"/>
                </a:lnTo>
                <a:lnTo>
                  <a:pt x="1111828" y="288340"/>
                </a:lnTo>
                <a:lnTo>
                  <a:pt x="1102040" y="278288"/>
                </a:lnTo>
                <a:lnTo>
                  <a:pt x="1092517" y="268236"/>
                </a:lnTo>
                <a:lnTo>
                  <a:pt x="1082201" y="258183"/>
                </a:lnTo>
                <a:lnTo>
                  <a:pt x="1071884" y="248925"/>
                </a:lnTo>
                <a:lnTo>
                  <a:pt x="1061567" y="239402"/>
                </a:lnTo>
                <a:lnTo>
                  <a:pt x="1050721" y="230672"/>
                </a:lnTo>
                <a:lnTo>
                  <a:pt x="1040140" y="221678"/>
                </a:lnTo>
                <a:lnTo>
                  <a:pt x="1028765" y="213213"/>
                </a:lnTo>
                <a:lnTo>
                  <a:pt x="1017655" y="205012"/>
                </a:lnTo>
                <a:lnTo>
                  <a:pt x="1006015" y="196812"/>
                </a:lnTo>
                <a:lnTo>
                  <a:pt x="994111" y="189405"/>
                </a:lnTo>
                <a:lnTo>
                  <a:pt x="982472" y="181734"/>
                </a:lnTo>
                <a:lnTo>
                  <a:pt x="970304" y="174591"/>
                </a:lnTo>
                <a:lnTo>
                  <a:pt x="957871" y="167713"/>
                </a:lnTo>
                <a:lnTo>
                  <a:pt x="945438" y="161100"/>
                </a:lnTo>
                <a:lnTo>
                  <a:pt x="932740" y="154751"/>
                </a:lnTo>
                <a:lnTo>
                  <a:pt x="919778" y="148932"/>
                </a:lnTo>
                <a:lnTo>
                  <a:pt x="907080" y="143112"/>
                </a:lnTo>
                <a:lnTo>
                  <a:pt x="893854" y="137821"/>
                </a:lnTo>
                <a:lnTo>
                  <a:pt x="880363" y="132795"/>
                </a:lnTo>
                <a:lnTo>
                  <a:pt x="867136" y="127769"/>
                </a:lnTo>
                <a:lnTo>
                  <a:pt x="853380" y="123537"/>
                </a:lnTo>
                <a:lnTo>
                  <a:pt x="839625" y="119304"/>
                </a:lnTo>
                <a:lnTo>
                  <a:pt x="825605" y="115601"/>
                </a:lnTo>
                <a:lnTo>
                  <a:pt x="811849" y="112162"/>
                </a:lnTo>
                <a:lnTo>
                  <a:pt x="797564" y="108987"/>
                </a:lnTo>
                <a:lnTo>
                  <a:pt x="783279" y="106342"/>
                </a:lnTo>
                <a:lnTo>
                  <a:pt x="768730" y="103961"/>
                </a:lnTo>
                <a:lnTo>
                  <a:pt x="754445" y="101845"/>
                </a:lnTo>
                <a:lnTo>
                  <a:pt x="739896" y="100258"/>
                </a:lnTo>
                <a:lnTo>
                  <a:pt x="725082" y="98935"/>
                </a:lnTo>
                <a:lnTo>
                  <a:pt x="710004" y="98141"/>
                </a:lnTo>
                <a:lnTo>
                  <a:pt x="695190" y="97348"/>
                </a:lnTo>
                <a:lnTo>
                  <a:pt x="680376" y="97348"/>
                </a:lnTo>
                <a:lnTo>
                  <a:pt x="665298" y="97348"/>
                </a:lnTo>
                <a:close/>
                <a:moveTo>
                  <a:pt x="680376" y="0"/>
                </a:moveTo>
                <a:lnTo>
                  <a:pt x="697836" y="265"/>
                </a:lnTo>
                <a:lnTo>
                  <a:pt x="715030" y="1058"/>
                </a:lnTo>
                <a:lnTo>
                  <a:pt x="732489" y="2116"/>
                </a:lnTo>
                <a:lnTo>
                  <a:pt x="749684" y="3704"/>
                </a:lnTo>
                <a:lnTo>
                  <a:pt x="766878" y="5555"/>
                </a:lnTo>
                <a:lnTo>
                  <a:pt x="783808" y="7936"/>
                </a:lnTo>
                <a:lnTo>
                  <a:pt x="800739" y="10581"/>
                </a:lnTo>
                <a:lnTo>
                  <a:pt x="817404" y="13756"/>
                </a:lnTo>
                <a:lnTo>
                  <a:pt x="833805" y="17459"/>
                </a:lnTo>
                <a:lnTo>
                  <a:pt x="850206" y="21427"/>
                </a:lnTo>
                <a:lnTo>
                  <a:pt x="866607" y="25924"/>
                </a:lnTo>
                <a:lnTo>
                  <a:pt x="882479" y="30421"/>
                </a:lnTo>
                <a:lnTo>
                  <a:pt x="898351" y="35976"/>
                </a:lnTo>
                <a:lnTo>
                  <a:pt x="914223" y="41267"/>
                </a:lnTo>
                <a:lnTo>
                  <a:pt x="929830" y="47087"/>
                </a:lnTo>
                <a:lnTo>
                  <a:pt x="945173" y="53436"/>
                </a:lnTo>
                <a:lnTo>
                  <a:pt x="959987" y="60049"/>
                </a:lnTo>
                <a:lnTo>
                  <a:pt x="975065" y="67191"/>
                </a:lnTo>
                <a:lnTo>
                  <a:pt x="989879" y="74598"/>
                </a:lnTo>
                <a:lnTo>
                  <a:pt x="1004428" y="82270"/>
                </a:lnTo>
                <a:lnTo>
                  <a:pt x="1018977" y="89941"/>
                </a:lnTo>
                <a:lnTo>
                  <a:pt x="1032998" y="98671"/>
                </a:lnTo>
                <a:lnTo>
                  <a:pt x="1046753" y="107136"/>
                </a:lnTo>
                <a:lnTo>
                  <a:pt x="1060509" y="116394"/>
                </a:lnTo>
                <a:lnTo>
                  <a:pt x="1074265" y="125388"/>
                </a:lnTo>
                <a:lnTo>
                  <a:pt x="1087227" y="135176"/>
                </a:lnTo>
                <a:lnTo>
                  <a:pt x="1100189" y="144964"/>
                </a:lnTo>
                <a:lnTo>
                  <a:pt x="1113151" y="155280"/>
                </a:lnTo>
                <a:lnTo>
                  <a:pt x="1125319" y="166126"/>
                </a:lnTo>
                <a:lnTo>
                  <a:pt x="1137752" y="176707"/>
                </a:lnTo>
                <a:lnTo>
                  <a:pt x="1149656" y="188082"/>
                </a:lnTo>
                <a:lnTo>
                  <a:pt x="1161296" y="199193"/>
                </a:lnTo>
                <a:lnTo>
                  <a:pt x="1172670" y="211097"/>
                </a:lnTo>
                <a:lnTo>
                  <a:pt x="1183781" y="223001"/>
                </a:lnTo>
                <a:lnTo>
                  <a:pt x="1194627" y="235169"/>
                </a:lnTo>
                <a:lnTo>
                  <a:pt x="1205208" y="247602"/>
                </a:lnTo>
                <a:lnTo>
                  <a:pt x="1215260" y="260564"/>
                </a:lnTo>
                <a:lnTo>
                  <a:pt x="1225312" y="273262"/>
                </a:lnTo>
                <a:lnTo>
                  <a:pt x="1234835" y="286488"/>
                </a:lnTo>
                <a:lnTo>
                  <a:pt x="1244359" y="299979"/>
                </a:lnTo>
                <a:lnTo>
                  <a:pt x="1253353" y="313471"/>
                </a:lnTo>
                <a:lnTo>
                  <a:pt x="1262082" y="327491"/>
                </a:lnTo>
                <a:lnTo>
                  <a:pt x="1270283" y="341775"/>
                </a:lnTo>
                <a:lnTo>
                  <a:pt x="1278219" y="356060"/>
                </a:lnTo>
                <a:lnTo>
                  <a:pt x="1286155" y="370609"/>
                </a:lnTo>
                <a:lnTo>
                  <a:pt x="1293297" y="385423"/>
                </a:lnTo>
                <a:lnTo>
                  <a:pt x="1300439" y="400237"/>
                </a:lnTo>
                <a:lnTo>
                  <a:pt x="1307053" y="415580"/>
                </a:lnTo>
                <a:lnTo>
                  <a:pt x="1313137" y="430923"/>
                </a:lnTo>
                <a:lnTo>
                  <a:pt x="1319221" y="446530"/>
                </a:lnTo>
                <a:lnTo>
                  <a:pt x="1324776" y="462138"/>
                </a:lnTo>
                <a:lnTo>
                  <a:pt x="1329802" y="478009"/>
                </a:lnTo>
                <a:lnTo>
                  <a:pt x="1334564" y="494146"/>
                </a:lnTo>
                <a:lnTo>
                  <a:pt x="1339061" y="510282"/>
                </a:lnTo>
                <a:lnTo>
                  <a:pt x="1343029" y="526683"/>
                </a:lnTo>
                <a:lnTo>
                  <a:pt x="1346733" y="543349"/>
                </a:lnTo>
                <a:lnTo>
                  <a:pt x="1349642" y="560014"/>
                </a:lnTo>
                <a:lnTo>
                  <a:pt x="1352552" y="576680"/>
                </a:lnTo>
                <a:lnTo>
                  <a:pt x="1355198" y="593610"/>
                </a:lnTo>
                <a:lnTo>
                  <a:pt x="1357049" y="610805"/>
                </a:lnTo>
                <a:lnTo>
                  <a:pt x="1358636" y="627999"/>
                </a:lnTo>
                <a:lnTo>
                  <a:pt x="1359695" y="645194"/>
                </a:lnTo>
                <a:lnTo>
                  <a:pt x="1360224" y="662653"/>
                </a:lnTo>
                <a:lnTo>
                  <a:pt x="1360488" y="680376"/>
                </a:lnTo>
                <a:lnTo>
                  <a:pt x="1360224" y="696513"/>
                </a:lnTo>
                <a:lnTo>
                  <a:pt x="1359695" y="712914"/>
                </a:lnTo>
                <a:lnTo>
                  <a:pt x="1358901" y="729050"/>
                </a:lnTo>
                <a:lnTo>
                  <a:pt x="1357578" y="744658"/>
                </a:lnTo>
                <a:lnTo>
                  <a:pt x="1355727" y="760530"/>
                </a:lnTo>
                <a:lnTo>
                  <a:pt x="1353346" y="776402"/>
                </a:lnTo>
                <a:lnTo>
                  <a:pt x="1350965" y="792009"/>
                </a:lnTo>
                <a:lnTo>
                  <a:pt x="1348320" y="807616"/>
                </a:lnTo>
                <a:lnTo>
                  <a:pt x="1345145" y="822959"/>
                </a:lnTo>
                <a:lnTo>
                  <a:pt x="1341706" y="838037"/>
                </a:lnTo>
                <a:lnTo>
                  <a:pt x="1338003" y="853116"/>
                </a:lnTo>
                <a:lnTo>
                  <a:pt x="1333506" y="868194"/>
                </a:lnTo>
                <a:lnTo>
                  <a:pt x="1329009" y="883272"/>
                </a:lnTo>
                <a:lnTo>
                  <a:pt x="1324247" y="897822"/>
                </a:lnTo>
                <a:lnTo>
                  <a:pt x="1319221" y="912371"/>
                </a:lnTo>
                <a:lnTo>
                  <a:pt x="1313666" y="926656"/>
                </a:lnTo>
                <a:lnTo>
                  <a:pt x="1308111" y="940676"/>
                </a:lnTo>
                <a:lnTo>
                  <a:pt x="1302291" y="954167"/>
                </a:lnTo>
                <a:lnTo>
                  <a:pt x="1296207" y="967394"/>
                </a:lnTo>
                <a:lnTo>
                  <a:pt x="1289858" y="980885"/>
                </a:lnTo>
                <a:lnTo>
                  <a:pt x="1284568" y="991202"/>
                </a:lnTo>
                <a:lnTo>
                  <a:pt x="1279012" y="1001254"/>
                </a:lnTo>
                <a:lnTo>
                  <a:pt x="1273722" y="1011570"/>
                </a:lnTo>
                <a:lnTo>
                  <a:pt x="1268167" y="1021358"/>
                </a:lnTo>
                <a:lnTo>
                  <a:pt x="1262347" y="1031410"/>
                </a:lnTo>
                <a:lnTo>
                  <a:pt x="1256263" y="1040934"/>
                </a:lnTo>
                <a:lnTo>
                  <a:pt x="1250178" y="1050721"/>
                </a:lnTo>
                <a:lnTo>
                  <a:pt x="1243830" y="1059980"/>
                </a:lnTo>
                <a:lnTo>
                  <a:pt x="1237216" y="1069503"/>
                </a:lnTo>
                <a:lnTo>
                  <a:pt x="1230868" y="1078762"/>
                </a:lnTo>
                <a:lnTo>
                  <a:pt x="1223990" y="1088020"/>
                </a:lnTo>
                <a:lnTo>
                  <a:pt x="1217112" y="1097014"/>
                </a:lnTo>
                <a:lnTo>
                  <a:pt x="1209969" y="1106008"/>
                </a:lnTo>
                <a:lnTo>
                  <a:pt x="1202827" y="1114738"/>
                </a:lnTo>
                <a:lnTo>
                  <a:pt x="1195420" y="1123732"/>
                </a:lnTo>
                <a:lnTo>
                  <a:pt x="1188013" y="1132197"/>
                </a:lnTo>
                <a:lnTo>
                  <a:pt x="1180342" y="1140662"/>
                </a:lnTo>
                <a:lnTo>
                  <a:pt x="1172670" y="1148863"/>
                </a:lnTo>
                <a:lnTo>
                  <a:pt x="1164470" y="1157328"/>
                </a:lnTo>
                <a:lnTo>
                  <a:pt x="1156534" y="1165264"/>
                </a:lnTo>
                <a:lnTo>
                  <a:pt x="1148598" y="1172935"/>
                </a:lnTo>
                <a:lnTo>
                  <a:pt x="1140133" y="1180871"/>
                </a:lnTo>
                <a:lnTo>
                  <a:pt x="1131933" y="1188542"/>
                </a:lnTo>
                <a:lnTo>
                  <a:pt x="1123203" y="1196214"/>
                </a:lnTo>
                <a:lnTo>
                  <a:pt x="1114473" y="1203356"/>
                </a:lnTo>
                <a:lnTo>
                  <a:pt x="1105479" y="1210499"/>
                </a:lnTo>
                <a:lnTo>
                  <a:pt x="1096750" y="1217641"/>
                </a:lnTo>
                <a:lnTo>
                  <a:pt x="1087491" y="1224519"/>
                </a:lnTo>
                <a:lnTo>
                  <a:pt x="1078497" y="1231397"/>
                </a:lnTo>
                <a:lnTo>
                  <a:pt x="1068974" y="1238010"/>
                </a:lnTo>
                <a:lnTo>
                  <a:pt x="1059715" y="1244359"/>
                </a:lnTo>
                <a:lnTo>
                  <a:pt x="1050192" y="1250972"/>
                </a:lnTo>
                <a:lnTo>
                  <a:pt x="1038024" y="1258643"/>
                </a:lnTo>
                <a:lnTo>
                  <a:pt x="1025591" y="1266050"/>
                </a:lnTo>
                <a:lnTo>
                  <a:pt x="1012893" y="1273722"/>
                </a:lnTo>
                <a:lnTo>
                  <a:pt x="1000196" y="1280600"/>
                </a:lnTo>
                <a:lnTo>
                  <a:pt x="982207" y="1289858"/>
                </a:lnTo>
                <a:lnTo>
                  <a:pt x="963955" y="1298588"/>
                </a:lnTo>
                <a:lnTo>
                  <a:pt x="945173" y="1307053"/>
                </a:lnTo>
                <a:lnTo>
                  <a:pt x="926391" y="1314460"/>
                </a:lnTo>
                <a:lnTo>
                  <a:pt x="907080" y="1321602"/>
                </a:lnTo>
                <a:lnTo>
                  <a:pt x="887770" y="1328480"/>
                </a:lnTo>
                <a:lnTo>
                  <a:pt x="867930" y="1334300"/>
                </a:lnTo>
                <a:lnTo>
                  <a:pt x="848090" y="1339590"/>
                </a:lnTo>
                <a:lnTo>
                  <a:pt x="827456" y="1344616"/>
                </a:lnTo>
                <a:lnTo>
                  <a:pt x="817404" y="1346733"/>
                </a:lnTo>
                <a:lnTo>
                  <a:pt x="807087" y="1348849"/>
                </a:lnTo>
                <a:lnTo>
                  <a:pt x="797035" y="1350701"/>
                </a:lnTo>
                <a:lnTo>
                  <a:pt x="786454" y="1352288"/>
                </a:lnTo>
                <a:lnTo>
                  <a:pt x="776137" y="1353875"/>
                </a:lnTo>
                <a:lnTo>
                  <a:pt x="765556" y="1355198"/>
                </a:lnTo>
                <a:lnTo>
                  <a:pt x="755239" y="1356520"/>
                </a:lnTo>
                <a:lnTo>
                  <a:pt x="744658" y="1357578"/>
                </a:lnTo>
                <a:lnTo>
                  <a:pt x="733812" y="1358372"/>
                </a:lnTo>
                <a:lnTo>
                  <a:pt x="723231" y="1359166"/>
                </a:lnTo>
                <a:lnTo>
                  <a:pt x="712385" y="1359695"/>
                </a:lnTo>
                <a:lnTo>
                  <a:pt x="701804" y="1360224"/>
                </a:lnTo>
                <a:lnTo>
                  <a:pt x="690958" y="1360488"/>
                </a:lnTo>
                <a:lnTo>
                  <a:pt x="680376" y="1360488"/>
                </a:lnTo>
                <a:lnTo>
                  <a:pt x="669266" y="1360488"/>
                </a:lnTo>
                <a:lnTo>
                  <a:pt x="658420" y="1360224"/>
                </a:lnTo>
                <a:lnTo>
                  <a:pt x="647839" y="1359695"/>
                </a:lnTo>
                <a:lnTo>
                  <a:pt x="636993" y="1359166"/>
                </a:lnTo>
                <a:lnTo>
                  <a:pt x="626676" y="1358372"/>
                </a:lnTo>
                <a:lnTo>
                  <a:pt x="615831" y="1357578"/>
                </a:lnTo>
                <a:lnTo>
                  <a:pt x="605514" y="1356520"/>
                </a:lnTo>
                <a:lnTo>
                  <a:pt x="594933" y="1355198"/>
                </a:lnTo>
                <a:lnTo>
                  <a:pt x="584351" y="1353875"/>
                </a:lnTo>
                <a:lnTo>
                  <a:pt x="574035" y="1352288"/>
                </a:lnTo>
                <a:lnTo>
                  <a:pt x="563453" y="1350701"/>
                </a:lnTo>
                <a:lnTo>
                  <a:pt x="553401" y="1348849"/>
                </a:lnTo>
                <a:lnTo>
                  <a:pt x="543084" y="1346733"/>
                </a:lnTo>
                <a:lnTo>
                  <a:pt x="533032" y="1344616"/>
                </a:lnTo>
                <a:lnTo>
                  <a:pt x="512663" y="1339590"/>
                </a:lnTo>
                <a:lnTo>
                  <a:pt x="492823" y="1334300"/>
                </a:lnTo>
                <a:lnTo>
                  <a:pt x="472983" y="1328480"/>
                </a:lnTo>
                <a:lnTo>
                  <a:pt x="453673" y="1321602"/>
                </a:lnTo>
                <a:lnTo>
                  <a:pt x="434097" y="1314460"/>
                </a:lnTo>
                <a:lnTo>
                  <a:pt x="415051" y="1307053"/>
                </a:lnTo>
                <a:lnTo>
                  <a:pt x="396534" y="1298588"/>
                </a:lnTo>
                <a:lnTo>
                  <a:pt x="378281" y="1289858"/>
                </a:lnTo>
                <a:lnTo>
                  <a:pt x="360293" y="1280600"/>
                </a:lnTo>
                <a:lnTo>
                  <a:pt x="347595" y="1273722"/>
                </a:lnTo>
                <a:lnTo>
                  <a:pt x="334898" y="1266050"/>
                </a:lnTo>
                <a:lnTo>
                  <a:pt x="322729" y="1258643"/>
                </a:lnTo>
                <a:lnTo>
                  <a:pt x="310296" y="1250972"/>
                </a:lnTo>
                <a:lnTo>
                  <a:pt x="300509" y="1244359"/>
                </a:lnTo>
                <a:lnTo>
                  <a:pt x="291250" y="1238010"/>
                </a:lnTo>
                <a:lnTo>
                  <a:pt x="281991" y="1231397"/>
                </a:lnTo>
                <a:lnTo>
                  <a:pt x="272733" y="1224519"/>
                </a:lnTo>
                <a:lnTo>
                  <a:pt x="263739" y="1217641"/>
                </a:lnTo>
                <a:lnTo>
                  <a:pt x="254745" y="1210499"/>
                </a:lnTo>
                <a:lnTo>
                  <a:pt x="245750" y="1203356"/>
                </a:lnTo>
                <a:lnTo>
                  <a:pt x="237285" y="1196214"/>
                </a:lnTo>
                <a:lnTo>
                  <a:pt x="228820" y="1188542"/>
                </a:lnTo>
                <a:lnTo>
                  <a:pt x="220355" y="1180871"/>
                </a:lnTo>
                <a:lnTo>
                  <a:pt x="212155" y="1172935"/>
                </a:lnTo>
                <a:lnTo>
                  <a:pt x="203690" y="1165264"/>
                </a:lnTo>
                <a:lnTo>
                  <a:pt x="195754" y="1157328"/>
                </a:lnTo>
                <a:lnTo>
                  <a:pt x="187818" y="1148863"/>
                </a:lnTo>
                <a:lnTo>
                  <a:pt x="180146" y="1140662"/>
                </a:lnTo>
                <a:lnTo>
                  <a:pt x="172740" y="1132197"/>
                </a:lnTo>
                <a:lnTo>
                  <a:pt x="165068" y="1123732"/>
                </a:lnTo>
                <a:lnTo>
                  <a:pt x="157661" y="1114738"/>
                </a:lnTo>
                <a:lnTo>
                  <a:pt x="150254" y="1106008"/>
                </a:lnTo>
                <a:lnTo>
                  <a:pt x="143376" y="1097014"/>
                </a:lnTo>
                <a:lnTo>
                  <a:pt x="136499" y="1088020"/>
                </a:lnTo>
                <a:lnTo>
                  <a:pt x="129621" y="1078762"/>
                </a:lnTo>
                <a:lnTo>
                  <a:pt x="123272" y="1069503"/>
                </a:lnTo>
                <a:lnTo>
                  <a:pt x="116659" y="1059980"/>
                </a:lnTo>
                <a:lnTo>
                  <a:pt x="110310" y="1050721"/>
                </a:lnTo>
                <a:lnTo>
                  <a:pt x="104226" y="1040934"/>
                </a:lnTo>
                <a:lnTo>
                  <a:pt x="98406" y="1031410"/>
                </a:lnTo>
                <a:lnTo>
                  <a:pt x="92322" y="1021358"/>
                </a:lnTo>
                <a:lnTo>
                  <a:pt x="86767" y="1011570"/>
                </a:lnTo>
                <a:lnTo>
                  <a:pt x="81211" y="1001254"/>
                </a:lnTo>
                <a:lnTo>
                  <a:pt x="75656" y="991202"/>
                </a:lnTo>
                <a:lnTo>
                  <a:pt x="70630" y="980885"/>
                </a:lnTo>
                <a:lnTo>
                  <a:pt x="64281" y="967394"/>
                </a:lnTo>
                <a:lnTo>
                  <a:pt x="57933" y="954167"/>
                </a:lnTo>
                <a:lnTo>
                  <a:pt x="52377" y="940676"/>
                </a:lnTo>
                <a:lnTo>
                  <a:pt x="46822" y="926656"/>
                </a:lnTo>
                <a:lnTo>
                  <a:pt x="41532" y="912371"/>
                </a:lnTo>
                <a:lnTo>
                  <a:pt x="36241" y="897822"/>
                </a:lnTo>
                <a:lnTo>
                  <a:pt x="31479" y="883272"/>
                </a:lnTo>
                <a:lnTo>
                  <a:pt x="26982" y="868194"/>
                </a:lnTo>
                <a:lnTo>
                  <a:pt x="22750" y="853116"/>
                </a:lnTo>
                <a:lnTo>
                  <a:pt x="18782" y="838037"/>
                </a:lnTo>
                <a:lnTo>
                  <a:pt x="15343" y="822959"/>
                </a:lnTo>
                <a:lnTo>
                  <a:pt x="12169" y="807616"/>
                </a:lnTo>
                <a:lnTo>
                  <a:pt x="9523" y="792009"/>
                </a:lnTo>
                <a:lnTo>
                  <a:pt x="6878" y="776402"/>
                </a:lnTo>
                <a:lnTo>
                  <a:pt x="5026" y="760530"/>
                </a:lnTo>
                <a:lnTo>
                  <a:pt x="2910" y="744658"/>
                </a:lnTo>
                <a:lnTo>
                  <a:pt x="1587" y="729050"/>
                </a:lnTo>
                <a:lnTo>
                  <a:pt x="529" y="712914"/>
                </a:lnTo>
                <a:lnTo>
                  <a:pt x="0" y="696513"/>
                </a:lnTo>
                <a:lnTo>
                  <a:pt x="0" y="680376"/>
                </a:lnTo>
                <a:lnTo>
                  <a:pt x="0" y="662653"/>
                </a:lnTo>
                <a:lnTo>
                  <a:pt x="794" y="645194"/>
                </a:lnTo>
                <a:lnTo>
                  <a:pt x="1852" y="627999"/>
                </a:lnTo>
                <a:lnTo>
                  <a:pt x="3704" y="610805"/>
                </a:lnTo>
                <a:lnTo>
                  <a:pt x="5555" y="593610"/>
                </a:lnTo>
                <a:lnTo>
                  <a:pt x="7936" y="576680"/>
                </a:lnTo>
                <a:lnTo>
                  <a:pt x="10581" y="560014"/>
                </a:lnTo>
                <a:lnTo>
                  <a:pt x="13756" y="543349"/>
                </a:lnTo>
                <a:lnTo>
                  <a:pt x="17195" y="526683"/>
                </a:lnTo>
                <a:lnTo>
                  <a:pt x="21163" y="510282"/>
                </a:lnTo>
                <a:lnTo>
                  <a:pt x="25924" y="494146"/>
                </a:lnTo>
                <a:lnTo>
                  <a:pt x="30421" y="478009"/>
                </a:lnTo>
                <a:lnTo>
                  <a:pt x="35712" y="462138"/>
                </a:lnTo>
                <a:lnTo>
                  <a:pt x="41267" y="446530"/>
                </a:lnTo>
                <a:lnTo>
                  <a:pt x="47087" y="430923"/>
                </a:lnTo>
                <a:lnTo>
                  <a:pt x="53436" y="415580"/>
                </a:lnTo>
                <a:lnTo>
                  <a:pt x="60049" y="400237"/>
                </a:lnTo>
                <a:lnTo>
                  <a:pt x="67191" y="385423"/>
                </a:lnTo>
                <a:lnTo>
                  <a:pt x="74334" y="370609"/>
                </a:lnTo>
                <a:lnTo>
                  <a:pt x="82270" y="356060"/>
                </a:lnTo>
                <a:lnTo>
                  <a:pt x="89941" y="341775"/>
                </a:lnTo>
                <a:lnTo>
                  <a:pt x="98671" y="327491"/>
                </a:lnTo>
                <a:lnTo>
                  <a:pt x="107136" y="313471"/>
                </a:lnTo>
                <a:lnTo>
                  <a:pt x="116394" y="299979"/>
                </a:lnTo>
                <a:lnTo>
                  <a:pt x="125388" y="286488"/>
                </a:lnTo>
                <a:lnTo>
                  <a:pt x="135176" y="273262"/>
                </a:lnTo>
                <a:lnTo>
                  <a:pt x="144964" y="260564"/>
                </a:lnTo>
                <a:lnTo>
                  <a:pt x="155280" y="247602"/>
                </a:lnTo>
                <a:lnTo>
                  <a:pt x="165862" y="235169"/>
                </a:lnTo>
                <a:lnTo>
                  <a:pt x="176707" y="223001"/>
                </a:lnTo>
                <a:lnTo>
                  <a:pt x="187818" y="211097"/>
                </a:lnTo>
                <a:lnTo>
                  <a:pt x="199193" y="199193"/>
                </a:lnTo>
                <a:lnTo>
                  <a:pt x="211097" y="188082"/>
                </a:lnTo>
                <a:lnTo>
                  <a:pt x="222736" y="176707"/>
                </a:lnTo>
                <a:lnTo>
                  <a:pt x="235169" y="166126"/>
                </a:lnTo>
                <a:lnTo>
                  <a:pt x="247602" y="155280"/>
                </a:lnTo>
                <a:lnTo>
                  <a:pt x="260300" y="144964"/>
                </a:lnTo>
                <a:lnTo>
                  <a:pt x="273262" y="135176"/>
                </a:lnTo>
                <a:lnTo>
                  <a:pt x="286488" y="125388"/>
                </a:lnTo>
                <a:lnTo>
                  <a:pt x="299715" y="116394"/>
                </a:lnTo>
                <a:lnTo>
                  <a:pt x="313471" y="107136"/>
                </a:lnTo>
                <a:lnTo>
                  <a:pt x="327491" y="98671"/>
                </a:lnTo>
                <a:lnTo>
                  <a:pt x="341776" y="89941"/>
                </a:lnTo>
                <a:lnTo>
                  <a:pt x="355796" y="82270"/>
                </a:lnTo>
                <a:lnTo>
                  <a:pt x="370610" y="74598"/>
                </a:lnTo>
                <a:lnTo>
                  <a:pt x="385423" y="67191"/>
                </a:lnTo>
                <a:lnTo>
                  <a:pt x="400237" y="60049"/>
                </a:lnTo>
                <a:lnTo>
                  <a:pt x="415315" y="53436"/>
                </a:lnTo>
                <a:lnTo>
                  <a:pt x="430658" y="47087"/>
                </a:lnTo>
                <a:lnTo>
                  <a:pt x="446266" y="41267"/>
                </a:lnTo>
                <a:lnTo>
                  <a:pt x="462138" y="35976"/>
                </a:lnTo>
                <a:lnTo>
                  <a:pt x="478010" y="30421"/>
                </a:lnTo>
                <a:lnTo>
                  <a:pt x="494146" y="25924"/>
                </a:lnTo>
                <a:lnTo>
                  <a:pt x="510282" y="21427"/>
                </a:lnTo>
                <a:lnTo>
                  <a:pt x="526419" y="17459"/>
                </a:lnTo>
                <a:lnTo>
                  <a:pt x="543084" y="13756"/>
                </a:lnTo>
                <a:lnTo>
                  <a:pt x="559750" y="10581"/>
                </a:lnTo>
                <a:lnTo>
                  <a:pt x="576680" y="7936"/>
                </a:lnTo>
                <a:lnTo>
                  <a:pt x="593610" y="5555"/>
                </a:lnTo>
                <a:lnTo>
                  <a:pt x="610805" y="3704"/>
                </a:lnTo>
                <a:lnTo>
                  <a:pt x="627999" y="2116"/>
                </a:lnTo>
                <a:lnTo>
                  <a:pt x="645194" y="1058"/>
                </a:lnTo>
                <a:lnTo>
                  <a:pt x="662653" y="265"/>
                </a:lnTo>
                <a:lnTo>
                  <a:pt x="680376" y="0"/>
                </a:lnTo>
                <a:close/>
              </a:path>
            </a:pathLst>
          </a:custGeom>
          <a:solidFill>
            <a:srgbClr val="2189B7"/>
          </a:solidFill>
          <a:ln>
            <a:noFill/>
          </a:ln>
          <a:effectLst>
            <a:innerShdw blurRad="76200">
              <a:schemeClr val="tx1">
                <a:lumMod val="95000"/>
                <a:lumOff val="5000"/>
              </a:schemeClr>
            </a:innerShdw>
          </a:effectLst>
          <a:scene3d>
            <a:camera prst="orthographicFront"/>
            <a:lightRig rig="threePt" dir="t"/>
          </a:scene3d>
          <a:sp3d prstMaterial="matte">
            <a:bevelT w="120650"/>
          </a:sp3d>
        </p:spPr>
        <p:txBody>
          <a:bodyPr/>
          <a:lstStyle/>
          <a:p>
            <a:endParaRPr lang="zh-CN" altLang="en-US"/>
          </a:p>
        </p:txBody>
      </p:sp>
      <p:sp>
        <p:nvSpPr>
          <p:cNvPr id="17" name="饼形 16"/>
          <p:cNvSpPr/>
          <p:nvPr/>
        </p:nvSpPr>
        <p:spPr>
          <a:xfrm rot="-600000">
            <a:off x="1076103" y="4104062"/>
            <a:ext cx="1728000" cy="1728000"/>
          </a:xfrm>
          <a:prstGeom prst="pie">
            <a:avLst>
              <a:gd name="adj1" fmla="val 10796924"/>
              <a:gd name="adj2" fmla="val 16200000"/>
            </a:avLst>
          </a:prstGeom>
          <a:solidFill>
            <a:srgbClr val="34A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饼形 17"/>
          <p:cNvSpPr/>
          <p:nvPr/>
        </p:nvSpPr>
        <p:spPr>
          <a:xfrm rot="4800000">
            <a:off x="1073342" y="4101966"/>
            <a:ext cx="1728000" cy="1728000"/>
          </a:xfrm>
          <a:prstGeom prst="pie">
            <a:avLst>
              <a:gd name="adj1" fmla="val 10796924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饼形 18"/>
          <p:cNvSpPr/>
          <p:nvPr/>
        </p:nvSpPr>
        <p:spPr>
          <a:xfrm rot="-6000000">
            <a:off x="1073342" y="4104061"/>
            <a:ext cx="1728000" cy="1728000"/>
          </a:xfrm>
          <a:prstGeom prst="pie">
            <a:avLst>
              <a:gd name="adj1" fmla="val 10796924"/>
              <a:gd name="adj2" fmla="val 16200000"/>
            </a:avLst>
          </a:prstGeom>
          <a:solidFill>
            <a:srgbClr val="004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饼形 24"/>
          <p:cNvSpPr/>
          <p:nvPr/>
        </p:nvSpPr>
        <p:spPr>
          <a:xfrm rot="10200000">
            <a:off x="1073341" y="4099871"/>
            <a:ext cx="1728000" cy="1728000"/>
          </a:xfrm>
          <a:prstGeom prst="pie">
            <a:avLst>
              <a:gd name="adj1" fmla="val 10796924"/>
              <a:gd name="adj2" fmla="val 16200000"/>
            </a:avLst>
          </a:prstGeom>
          <a:solidFill>
            <a:srgbClr val="008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335" y="3630665"/>
            <a:ext cx="356581" cy="258439"/>
          </a:xfrm>
          <a:prstGeom prst="rect">
            <a:avLst/>
          </a:prstGeom>
          <a:effectLst/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628" y="5065124"/>
            <a:ext cx="389837" cy="343494"/>
          </a:xfrm>
          <a:prstGeom prst="rect">
            <a:avLst/>
          </a:prstGeom>
          <a:effectLst/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99" y="4286871"/>
            <a:ext cx="334891" cy="380306"/>
          </a:xfrm>
          <a:prstGeom prst="rect">
            <a:avLst/>
          </a:prstGeom>
          <a:effectLst/>
        </p:spPr>
      </p:pic>
      <p:sp>
        <p:nvSpPr>
          <p:cNvPr id="30" name="KSO_Shape"/>
          <p:cNvSpPr/>
          <p:nvPr/>
        </p:nvSpPr>
        <p:spPr bwMode="auto">
          <a:xfrm>
            <a:off x="6906497" y="5709354"/>
            <a:ext cx="351948" cy="294734"/>
          </a:xfrm>
          <a:custGeom>
            <a:avLst/>
            <a:gdLst>
              <a:gd name="T0" fmla="*/ 2147483646 w 232"/>
              <a:gd name="T1" fmla="*/ 2147483646 h 195"/>
              <a:gd name="T2" fmla="*/ 2147483646 w 232"/>
              <a:gd name="T3" fmla="*/ 0 h 195"/>
              <a:gd name="T4" fmla="*/ 2147483646 w 232"/>
              <a:gd name="T5" fmla="*/ 0 h 195"/>
              <a:gd name="T6" fmla="*/ 2147483646 w 232"/>
              <a:gd name="T7" fmla="*/ 2147483646 h 195"/>
              <a:gd name="T8" fmla="*/ 2147483646 w 232"/>
              <a:gd name="T9" fmla="*/ 2147483646 h 195"/>
              <a:gd name="T10" fmla="*/ 2147483646 w 232"/>
              <a:gd name="T11" fmla="*/ 2147483646 h 195"/>
              <a:gd name="T12" fmla="*/ 2147483646 w 232"/>
              <a:gd name="T13" fmla="*/ 2147483646 h 195"/>
              <a:gd name="T14" fmla="*/ 2147483646 w 232"/>
              <a:gd name="T15" fmla="*/ 2147483646 h 195"/>
              <a:gd name="T16" fmla="*/ 2147483646 w 232"/>
              <a:gd name="T17" fmla="*/ 2147483646 h 195"/>
              <a:gd name="T18" fmla="*/ 2147483646 w 232"/>
              <a:gd name="T19" fmla="*/ 2147483646 h 195"/>
              <a:gd name="T20" fmla="*/ 2147483646 w 232"/>
              <a:gd name="T21" fmla="*/ 2147483646 h 195"/>
              <a:gd name="T22" fmla="*/ 2147483646 w 232"/>
              <a:gd name="T23" fmla="*/ 2147483646 h 195"/>
              <a:gd name="T24" fmla="*/ 2147483646 w 232"/>
              <a:gd name="T25" fmla="*/ 2147483646 h 195"/>
              <a:gd name="T26" fmla="*/ 2147483646 w 232"/>
              <a:gd name="T27" fmla="*/ 2147483646 h 195"/>
              <a:gd name="T28" fmla="*/ 2147483646 w 232"/>
              <a:gd name="T29" fmla="*/ 2147483646 h 195"/>
              <a:gd name="T30" fmla="*/ 2147483646 w 232"/>
              <a:gd name="T31" fmla="*/ 2147483646 h 195"/>
              <a:gd name="T32" fmla="*/ 0 w 232"/>
              <a:gd name="T33" fmla="*/ 2147483646 h 195"/>
              <a:gd name="T34" fmla="*/ 0 w 232"/>
              <a:gd name="T35" fmla="*/ 2147483646 h 195"/>
              <a:gd name="T36" fmla="*/ 2147483646 w 232"/>
              <a:gd name="T37" fmla="*/ 2147483646 h 195"/>
              <a:gd name="T38" fmla="*/ 2147483646 w 232"/>
              <a:gd name="T39" fmla="*/ 2147483646 h 195"/>
              <a:gd name="T40" fmla="*/ 2147483646 w 232"/>
              <a:gd name="T41" fmla="*/ 2147483646 h 195"/>
              <a:gd name="T42" fmla="*/ 2147483646 w 232"/>
              <a:gd name="T43" fmla="*/ 2147483646 h 195"/>
              <a:gd name="T44" fmla="*/ 2147483646 w 232"/>
              <a:gd name="T45" fmla="*/ 2147483646 h 195"/>
              <a:gd name="T46" fmla="*/ 2147483646 w 232"/>
              <a:gd name="T47" fmla="*/ 2147483646 h 195"/>
              <a:gd name="T48" fmla="*/ 2147483646 w 232"/>
              <a:gd name="T49" fmla="*/ 2147483646 h 195"/>
              <a:gd name="T50" fmla="*/ 2147483646 w 232"/>
              <a:gd name="T51" fmla="*/ 2147483646 h 195"/>
              <a:gd name="T52" fmla="*/ 2147483646 w 232"/>
              <a:gd name="T53" fmla="*/ 2147483646 h 195"/>
              <a:gd name="T54" fmla="*/ 2147483646 w 232"/>
              <a:gd name="T55" fmla="*/ 2147483646 h 195"/>
              <a:gd name="T56" fmla="*/ 2147483646 w 232"/>
              <a:gd name="T57" fmla="*/ 2147483646 h 195"/>
              <a:gd name="T58" fmla="*/ 2147483646 w 232"/>
              <a:gd name="T59" fmla="*/ 2147483646 h 195"/>
              <a:gd name="T60" fmla="*/ 2147483646 w 232"/>
              <a:gd name="T61" fmla="*/ 2147483646 h 195"/>
              <a:gd name="T62" fmla="*/ 2147483646 w 232"/>
              <a:gd name="T63" fmla="*/ 2147483646 h 195"/>
              <a:gd name="T64" fmla="*/ 2147483646 w 232"/>
              <a:gd name="T65" fmla="*/ 2147483646 h 195"/>
              <a:gd name="T66" fmla="*/ 2147483646 w 232"/>
              <a:gd name="T67" fmla="*/ 2147483646 h 195"/>
              <a:gd name="T68" fmla="*/ 2147483646 w 232"/>
              <a:gd name="T69" fmla="*/ 2147483646 h 195"/>
              <a:gd name="T70" fmla="*/ 2147483646 w 232"/>
              <a:gd name="T71" fmla="*/ 2147483646 h 195"/>
              <a:gd name="T72" fmla="*/ 2147483646 w 232"/>
              <a:gd name="T73" fmla="*/ 2147483646 h 195"/>
              <a:gd name="T74" fmla="*/ 2147483646 w 232"/>
              <a:gd name="T75" fmla="*/ 2147483646 h 195"/>
              <a:gd name="T76" fmla="*/ 2147483646 w 232"/>
              <a:gd name="T77" fmla="*/ 2147483646 h 195"/>
              <a:gd name="T78" fmla="*/ 2147483646 w 232"/>
              <a:gd name="T79" fmla="*/ 2147483646 h 195"/>
              <a:gd name="T80" fmla="*/ 2147483646 w 232"/>
              <a:gd name="T81" fmla="*/ 2147483646 h 195"/>
              <a:gd name="T82" fmla="*/ 2147483646 w 232"/>
              <a:gd name="T83" fmla="*/ 2147483646 h 195"/>
              <a:gd name="T84" fmla="*/ 2147483646 w 232"/>
              <a:gd name="T85" fmla="*/ 2147483646 h 195"/>
              <a:gd name="T86" fmla="*/ 2147483646 w 232"/>
              <a:gd name="T87" fmla="*/ 2147483646 h 195"/>
              <a:gd name="T88" fmla="*/ 2147483646 w 232"/>
              <a:gd name="T89" fmla="*/ 2147483646 h 195"/>
              <a:gd name="T90" fmla="*/ 2147483646 w 232"/>
              <a:gd name="T91" fmla="*/ 2147483646 h 195"/>
              <a:gd name="T92" fmla="*/ 2147483646 w 232"/>
              <a:gd name="T93" fmla="*/ 2147483646 h 195"/>
              <a:gd name="T94" fmla="*/ 2147483646 w 232"/>
              <a:gd name="T95" fmla="*/ 2147483646 h 195"/>
              <a:gd name="T96" fmla="*/ 2147483646 w 232"/>
              <a:gd name="T97" fmla="*/ 2147483646 h 19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32" h="195">
                <a:moveTo>
                  <a:pt x="155" y="27"/>
                </a:moveTo>
                <a:cubicBezTo>
                  <a:pt x="153" y="10"/>
                  <a:pt x="142" y="0"/>
                  <a:pt x="127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90" y="0"/>
                  <a:pt x="79" y="10"/>
                  <a:pt x="77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195"/>
                  <a:pt x="58" y="195"/>
                  <a:pt x="58" y="195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28"/>
                  <a:pt x="174" y="28"/>
                  <a:pt x="174" y="28"/>
                </a:cubicBezTo>
                <a:lnTo>
                  <a:pt x="155" y="27"/>
                </a:lnTo>
                <a:close/>
                <a:moveTo>
                  <a:pt x="105" y="12"/>
                </a:moveTo>
                <a:cubicBezTo>
                  <a:pt x="127" y="12"/>
                  <a:pt x="127" y="12"/>
                  <a:pt x="127" y="12"/>
                </a:cubicBezTo>
                <a:cubicBezTo>
                  <a:pt x="135" y="12"/>
                  <a:pt x="140" y="18"/>
                  <a:pt x="141" y="28"/>
                </a:cubicBezTo>
                <a:cubicBezTo>
                  <a:pt x="91" y="28"/>
                  <a:pt x="91" y="28"/>
                  <a:pt x="91" y="28"/>
                </a:cubicBezTo>
                <a:cubicBezTo>
                  <a:pt x="93" y="13"/>
                  <a:pt x="102" y="12"/>
                  <a:pt x="105" y="12"/>
                </a:cubicBezTo>
                <a:close/>
                <a:moveTo>
                  <a:pt x="45" y="28"/>
                </a:moveTo>
                <a:cubicBezTo>
                  <a:pt x="21" y="28"/>
                  <a:pt x="21" y="28"/>
                  <a:pt x="21" y="28"/>
                </a:cubicBezTo>
                <a:cubicBezTo>
                  <a:pt x="9" y="28"/>
                  <a:pt x="0" y="37"/>
                  <a:pt x="0" y="49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85"/>
                  <a:pt x="9" y="195"/>
                  <a:pt x="21" y="195"/>
                </a:cubicBezTo>
                <a:cubicBezTo>
                  <a:pt x="45" y="195"/>
                  <a:pt x="45" y="195"/>
                  <a:pt x="45" y="195"/>
                </a:cubicBezTo>
                <a:lnTo>
                  <a:pt x="45" y="28"/>
                </a:lnTo>
                <a:close/>
                <a:moveTo>
                  <a:pt x="232" y="174"/>
                </a:moveTo>
                <a:cubicBezTo>
                  <a:pt x="232" y="185"/>
                  <a:pt x="223" y="195"/>
                  <a:pt x="211" y="195"/>
                </a:cubicBezTo>
                <a:cubicBezTo>
                  <a:pt x="187" y="195"/>
                  <a:pt x="187" y="195"/>
                  <a:pt x="187" y="195"/>
                </a:cubicBezTo>
                <a:cubicBezTo>
                  <a:pt x="187" y="28"/>
                  <a:pt x="187" y="28"/>
                  <a:pt x="187" y="28"/>
                </a:cubicBezTo>
                <a:cubicBezTo>
                  <a:pt x="211" y="28"/>
                  <a:pt x="211" y="28"/>
                  <a:pt x="211" y="28"/>
                </a:cubicBezTo>
                <a:cubicBezTo>
                  <a:pt x="223" y="28"/>
                  <a:pt x="232" y="37"/>
                  <a:pt x="232" y="49"/>
                </a:cubicBezTo>
                <a:lnTo>
                  <a:pt x="232" y="174"/>
                </a:lnTo>
                <a:close/>
                <a:moveTo>
                  <a:pt x="125" y="128"/>
                </a:moveTo>
                <a:cubicBezTo>
                  <a:pt x="125" y="123"/>
                  <a:pt x="121" y="120"/>
                  <a:pt x="111" y="117"/>
                </a:cubicBezTo>
                <a:cubicBezTo>
                  <a:pt x="98" y="113"/>
                  <a:pt x="89" y="107"/>
                  <a:pt x="89" y="94"/>
                </a:cubicBezTo>
                <a:cubicBezTo>
                  <a:pt x="89" y="83"/>
                  <a:pt x="97" y="75"/>
                  <a:pt x="110" y="72"/>
                </a:cubicBezTo>
                <a:cubicBezTo>
                  <a:pt x="110" y="60"/>
                  <a:pt x="110" y="60"/>
                  <a:pt x="110" y="6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122" y="71"/>
                  <a:pt x="122" y="71"/>
                  <a:pt x="122" y="71"/>
                </a:cubicBezTo>
                <a:cubicBezTo>
                  <a:pt x="131" y="72"/>
                  <a:pt x="136" y="73"/>
                  <a:pt x="141" y="75"/>
                </a:cubicBezTo>
                <a:cubicBezTo>
                  <a:pt x="137" y="90"/>
                  <a:pt x="137" y="90"/>
                  <a:pt x="137" y="90"/>
                </a:cubicBezTo>
                <a:cubicBezTo>
                  <a:pt x="134" y="88"/>
                  <a:pt x="128" y="85"/>
                  <a:pt x="119" y="85"/>
                </a:cubicBezTo>
                <a:cubicBezTo>
                  <a:pt x="111" y="85"/>
                  <a:pt x="108" y="89"/>
                  <a:pt x="108" y="92"/>
                </a:cubicBezTo>
                <a:cubicBezTo>
                  <a:pt x="108" y="96"/>
                  <a:pt x="112" y="99"/>
                  <a:pt x="123" y="103"/>
                </a:cubicBezTo>
                <a:cubicBezTo>
                  <a:pt x="138" y="108"/>
                  <a:pt x="144" y="115"/>
                  <a:pt x="144" y="126"/>
                </a:cubicBezTo>
                <a:cubicBezTo>
                  <a:pt x="144" y="137"/>
                  <a:pt x="136" y="147"/>
                  <a:pt x="122" y="149"/>
                </a:cubicBezTo>
                <a:cubicBezTo>
                  <a:pt x="122" y="162"/>
                  <a:pt x="122" y="162"/>
                  <a:pt x="122" y="162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9" y="150"/>
                  <a:pt x="109" y="150"/>
                  <a:pt x="109" y="150"/>
                </a:cubicBezTo>
                <a:cubicBezTo>
                  <a:pt x="101" y="150"/>
                  <a:pt x="93" y="148"/>
                  <a:pt x="88" y="145"/>
                </a:cubicBezTo>
                <a:cubicBezTo>
                  <a:pt x="92" y="130"/>
                  <a:pt x="92" y="130"/>
                  <a:pt x="92" y="130"/>
                </a:cubicBezTo>
                <a:cubicBezTo>
                  <a:pt x="97" y="133"/>
                  <a:pt x="105" y="136"/>
                  <a:pt x="113" y="136"/>
                </a:cubicBezTo>
                <a:cubicBezTo>
                  <a:pt x="120" y="136"/>
                  <a:pt x="125" y="133"/>
                  <a:pt x="125" y="128"/>
                </a:cubicBezTo>
                <a:close/>
              </a:path>
            </a:pathLst>
          </a:custGeom>
          <a:solidFill>
            <a:srgbClr val="E0B64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KSO_Shape"/>
          <p:cNvSpPr/>
          <p:nvPr/>
        </p:nvSpPr>
        <p:spPr bwMode="auto">
          <a:xfrm>
            <a:off x="6415984" y="2744244"/>
            <a:ext cx="791609" cy="756000"/>
          </a:xfrm>
          <a:custGeom>
            <a:avLst/>
            <a:gdLst>
              <a:gd name="T0" fmla="*/ 578881 w 2443615"/>
              <a:gd name="T1" fmla="*/ 210056 h 2406492"/>
              <a:gd name="T2" fmla="*/ 209403 w 2443615"/>
              <a:gd name="T3" fmla="*/ 579678 h 2406492"/>
              <a:gd name="T4" fmla="*/ 578881 w 2443615"/>
              <a:gd name="T5" fmla="*/ 949300 h 2406492"/>
              <a:gd name="T6" fmla="*/ 948359 w 2443615"/>
              <a:gd name="T7" fmla="*/ 579678 h 2406492"/>
              <a:gd name="T8" fmla="*/ 578881 w 2443615"/>
              <a:gd name="T9" fmla="*/ 210056 h 2406492"/>
              <a:gd name="T10" fmla="*/ 531473 w 2443615"/>
              <a:gd name="T11" fmla="*/ 0 h 2406492"/>
              <a:gd name="T12" fmla="*/ 626289 w 2443615"/>
              <a:gd name="T13" fmla="*/ 0 h 2406492"/>
              <a:gd name="T14" fmla="*/ 646896 w 2443615"/>
              <a:gd name="T15" fmla="*/ 116931 h 2406492"/>
              <a:gd name="T16" fmla="*/ 824112 w 2443615"/>
              <a:gd name="T17" fmla="*/ 181457 h 2406492"/>
              <a:gd name="T18" fmla="*/ 915030 w 2443615"/>
              <a:gd name="T19" fmla="*/ 105134 h 2406492"/>
              <a:gd name="T20" fmla="*/ 987663 w 2443615"/>
              <a:gd name="T21" fmla="*/ 166105 h 2406492"/>
              <a:gd name="T22" fmla="*/ 928315 w 2443615"/>
              <a:gd name="T23" fmla="*/ 268929 h 2406492"/>
              <a:gd name="T24" fmla="*/ 1022610 w 2443615"/>
              <a:gd name="T25" fmla="*/ 432315 h 2406492"/>
              <a:gd name="T26" fmla="*/ 1141298 w 2443615"/>
              <a:gd name="T27" fmla="*/ 432312 h 2406492"/>
              <a:gd name="T28" fmla="*/ 1157762 w 2443615"/>
              <a:gd name="T29" fmla="*/ 525724 h 2406492"/>
              <a:gd name="T30" fmla="*/ 1046231 w 2443615"/>
              <a:gd name="T31" fmla="*/ 566331 h 2406492"/>
              <a:gd name="T32" fmla="*/ 1013483 w 2443615"/>
              <a:gd name="T33" fmla="*/ 752127 h 2406492"/>
              <a:gd name="T34" fmla="*/ 1104405 w 2443615"/>
              <a:gd name="T35" fmla="*/ 828445 h 2406492"/>
              <a:gd name="T36" fmla="*/ 1056998 w 2443615"/>
              <a:gd name="T37" fmla="*/ 910590 h 2406492"/>
              <a:gd name="T38" fmla="*/ 945469 w 2443615"/>
              <a:gd name="T39" fmla="*/ 869977 h 2406492"/>
              <a:gd name="T40" fmla="*/ 801001 w 2443615"/>
              <a:gd name="T41" fmla="*/ 991247 h 2406492"/>
              <a:gd name="T42" fmla="*/ 821615 w 2443615"/>
              <a:gd name="T43" fmla="*/ 1108177 h 2406492"/>
              <a:gd name="T44" fmla="*/ 732517 w 2443615"/>
              <a:gd name="T45" fmla="*/ 1140619 h 2406492"/>
              <a:gd name="T46" fmla="*/ 673175 w 2443615"/>
              <a:gd name="T47" fmla="*/ 1037791 h 2406492"/>
              <a:gd name="T48" fmla="*/ 484586 w 2443615"/>
              <a:gd name="T49" fmla="*/ 1037791 h 2406492"/>
              <a:gd name="T50" fmla="*/ 425246 w 2443615"/>
              <a:gd name="T51" fmla="*/ 1140619 h 2406492"/>
              <a:gd name="T52" fmla="*/ 336148 w 2443615"/>
              <a:gd name="T53" fmla="*/ 1108177 h 2406492"/>
              <a:gd name="T54" fmla="*/ 356761 w 2443615"/>
              <a:gd name="T55" fmla="*/ 991247 h 2406492"/>
              <a:gd name="T56" fmla="*/ 212294 w 2443615"/>
              <a:gd name="T57" fmla="*/ 869977 h 2406492"/>
              <a:gd name="T58" fmla="*/ 100765 w 2443615"/>
              <a:gd name="T59" fmla="*/ 910590 h 2406492"/>
              <a:gd name="T60" fmla="*/ 53357 w 2443615"/>
              <a:gd name="T61" fmla="*/ 828445 h 2406492"/>
              <a:gd name="T62" fmla="*/ 144279 w 2443615"/>
              <a:gd name="T63" fmla="*/ 752127 h 2406492"/>
              <a:gd name="T64" fmla="*/ 111531 w 2443615"/>
              <a:gd name="T65" fmla="*/ 566331 h 2406492"/>
              <a:gd name="T66" fmla="*/ 0 w 2443615"/>
              <a:gd name="T67" fmla="*/ 525724 h 2406492"/>
              <a:gd name="T68" fmla="*/ 16464 w 2443615"/>
              <a:gd name="T69" fmla="*/ 432312 h 2406492"/>
              <a:gd name="T70" fmla="*/ 135152 w 2443615"/>
              <a:gd name="T71" fmla="*/ 432315 h 2406492"/>
              <a:gd name="T72" fmla="*/ 229447 w 2443615"/>
              <a:gd name="T73" fmla="*/ 268929 h 2406492"/>
              <a:gd name="T74" fmla="*/ 170100 w 2443615"/>
              <a:gd name="T75" fmla="*/ 166105 h 2406492"/>
              <a:gd name="T76" fmla="*/ 242733 w 2443615"/>
              <a:gd name="T77" fmla="*/ 105134 h 2406492"/>
              <a:gd name="T78" fmla="*/ 333651 w 2443615"/>
              <a:gd name="T79" fmla="*/ 181457 h 2406492"/>
              <a:gd name="T80" fmla="*/ 510866 w 2443615"/>
              <a:gd name="T81" fmla="*/ 116931 h 240649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443615" h="2406492">
                <a:moveTo>
                  <a:pt x="1221807" y="443178"/>
                </a:moveTo>
                <a:cubicBezTo>
                  <a:pt x="791117" y="443178"/>
                  <a:pt x="441973" y="792322"/>
                  <a:pt x="441973" y="1223012"/>
                </a:cubicBezTo>
                <a:cubicBezTo>
                  <a:pt x="441973" y="1653702"/>
                  <a:pt x="791117" y="2002846"/>
                  <a:pt x="1221807" y="2002846"/>
                </a:cubicBezTo>
                <a:cubicBezTo>
                  <a:pt x="1652497" y="2002846"/>
                  <a:pt x="2001641" y="1653702"/>
                  <a:pt x="2001641" y="1223012"/>
                </a:cubicBezTo>
                <a:cubicBezTo>
                  <a:pt x="2001641" y="792322"/>
                  <a:pt x="1652497" y="443178"/>
                  <a:pt x="1221807" y="443178"/>
                </a:cubicBezTo>
                <a:close/>
                <a:moveTo>
                  <a:pt x="1121747" y="0"/>
                </a:moveTo>
                <a:lnTo>
                  <a:pt x="1321868" y="0"/>
                </a:lnTo>
                <a:lnTo>
                  <a:pt x="1365362" y="246702"/>
                </a:lnTo>
                <a:cubicBezTo>
                  <a:pt x="1497994" y="266203"/>
                  <a:pt x="1625261" y="312525"/>
                  <a:pt x="1739400" y="382840"/>
                </a:cubicBezTo>
                <a:lnTo>
                  <a:pt x="1931295" y="221813"/>
                </a:lnTo>
                <a:lnTo>
                  <a:pt x="2084596" y="350449"/>
                </a:lnTo>
                <a:lnTo>
                  <a:pt x="1959337" y="567390"/>
                </a:lnTo>
                <a:cubicBezTo>
                  <a:pt x="2048403" y="667584"/>
                  <a:pt x="2116120" y="784874"/>
                  <a:pt x="2158357" y="912104"/>
                </a:cubicBezTo>
                <a:lnTo>
                  <a:pt x="2408865" y="912098"/>
                </a:lnTo>
                <a:lnTo>
                  <a:pt x="2443615" y="1109179"/>
                </a:lnTo>
                <a:lnTo>
                  <a:pt x="2208214" y="1194851"/>
                </a:lnTo>
                <a:cubicBezTo>
                  <a:pt x="2212040" y="1328854"/>
                  <a:pt x="2188522" y="1462233"/>
                  <a:pt x="2139095" y="1586846"/>
                </a:cubicBezTo>
                <a:lnTo>
                  <a:pt x="2330998" y="1747864"/>
                </a:lnTo>
                <a:lnTo>
                  <a:pt x="2230938" y="1921175"/>
                </a:lnTo>
                <a:lnTo>
                  <a:pt x="1995541" y="1835490"/>
                </a:lnTo>
                <a:cubicBezTo>
                  <a:pt x="1912336" y="1940602"/>
                  <a:pt x="1808586" y="2027658"/>
                  <a:pt x="1690623" y="2091346"/>
                </a:cubicBezTo>
                <a:lnTo>
                  <a:pt x="1734130" y="2338046"/>
                </a:lnTo>
                <a:lnTo>
                  <a:pt x="1546077" y="2406492"/>
                </a:lnTo>
                <a:lnTo>
                  <a:pt x="1420828" y="2189544"/>
                </a:lnTo>
                <a:cubicBezTo>
                  <a:pt x="1289525" y="2216580"/>
                  <a:pt x="1154089" y="2216580"/>
                  <a:pt x="1022786" y="2189544"/>
                </a:cubicBezTo>
                <a:lnTo>
                  <a:pt x="897539" y="2406492"/>
                </a:lnTo>
                <a:lnTo>
                  <a:pt x="709486" y="2338046"/>
                </a:lnTo>
                <a:lnTo>
                  <a:pt x="752993" y="2091346"/>
                </a:lnTo>
                <a:cubicBezTo>
                  <a:pt x="635030" y="2027658"/>
                  <a:pt x="531280" y="1940601"/>
                  <a:pt x="448076" y="1835490"/>
                </a:cubicBezTo>
                <a:lnTo>
                  <a:pt x="212678" y="1921175"/>
                </a:lnTo>
                <a:lnTo>
                  <a:pt x="112617" y="1747864"/>
                </a:lnTo>
                <a:lnTo>
                  <a:pt x="304520" y="1586846"/>
                </a:lnTo>
                <a:cubicBezTo>
                  <a:pt x="255094" y="1462233"/>
                  <a:pt x="231575" y="1328854"/>
                  <a:pt x="235401" y="1194851"/>
                </a:cubicBezTo>
                <a:lnTo>
                  <a:pt x="0" y="1109179"/>
                </a:lnTo>
                <a:lnTo>
                  <a:pt x="34750" y="912098"/>
                </a:lnTo>
                <a:lnTo>
                  <a:pt x="285257" y="912104"/>
                </a:lnTo>
                <a:cubicBezTo>
                  <a:pt x="327494" y="784874"/>
                  <a:pt x="395211" y="667583"/>
                  <a:pt x="484278" y="567390"/>
                </a:cubicBezTo>
                <a:lnTo>
                  <a:pt x="359019" y="350449"/>
                </a:lnTo>
                <a:lnTo>
                  <a:pt x="512321" y="221813"/>
                </a:lnTo>
                <a:lnTo>
                  <a:pt x="704216" y="382840"/>
                </a:lnTo>
                <a:cubicBezTo>
                  <a:pt x="818353" y="312525"/>
                  <a:pt x="945621" y="266204"/>
                  <a:pt x="1078253" y="246702"/>
                </a:cubicBezTo>
                <a:lnTo>
                  <a:pt x="1121747" y="0"/>
                </a:lnTo>
                <a:close/>
              </a:path>
            </a:pathLst>
          </a:custGeom>
          <a:solidFill>
            <a:srgbClr val="014E7A"/>
          </a:solidFill>
          <a:ln>
            <a:noFill/>
          </a:ln>
        </p:spPr>
        <p:txBody>
          <a:bodyPr lIns="501445" tIns="575655" rIns="501445" bIns="614746" anchor="ctr"/>
          <a:lstStyle/>
          <a:p>
            <a:endParaRPr lang="zh-CN" altLang="en-US"/>
          </a:p>
        </p:txBody>
      </p:sp>
      <p:sp>
        <p:nvSpPr>
          <p:cNvPr id="32" name="KSO_Shape"/>
          <p:cNvSpPr/>
          <p:nvPr/>
        </p:nvSpPr>
        <p:spPr bwMode="auto">
          <a:xfrm>
            <a:off x="6966057" y="3374954"/>
            <a:ext cx="756000" cy="756000"/>
          </a:xfrm>
          <a:custGeom>
            <a:avLst/>
            <a:gdLst>
              <a:gd name="T0" fmla="*/ 578881 w 2443615"/>
              <a:gd name="T1" fmla="*/ 210056 h 2406492"/>
              <a:gd name="T2" fmla="*/ 209403 w 2443615"/>
              <a:gd name="T3" fmla="*/ 579678 h 2406492"/>
              <a:gd name="T4" fmla="*/ 578881 w 2443615"/>
              <a:gd name="T5" fmla="*/ 949300 h 2406492"/>
              <a:gd name="T6" fmla="*/ 948359 w 2443615"/>
              <a:gd name="T7" fmla="*/ 579678 h 2406492"/>
              <a:gd name="T8" fmla="*/ 578881 w 2443615"/>
              <a:gd name="T9" fmla="*/ 210056 h 2406492"/>
              <a:gd name="T10" fmla="*/ 531473 w 2443615"/>
              <a:gd name="T11" fmla="*/ 0 h 2406492"/>
              <a:gd name="T12" fmla="*/ 626289 w 2443615"/>
              <a:gd name="T13" fmla="*/ 0 h 2406492"/>
              <a:gd name="T14" fmla="*/ 646896 w 2443615"/>
              <a:gd name="T15" fmla="*/ 116931 h 2406492"/>
              <a:gd name="T16" fmla="*/ 824112 w 2443615"/>
              <a:gd name="T17" fmla="*/ 181457 h 2406492"/>
              <a:gd name="T18" fmla="*/ 915030 w 2443615"/>
              <a:gd name="T19" fmla="*/ 105134 h 2406492"/>
              <a:gd name="T20" fmla="*/ 987663 w 2443615"/>
              <a:gd name="T21" fmla="*/ 166105 h 2406492"/>
              <a:gd name="T22" fmla="*/ 928315 w 2443615"/>
              <a:gd name="T23" fmla="*/ 268929 h 2406492"/>
              <a:gd name="T24" fmla="*/ 1022610 w 2443615"/>
              <a:gd name="T25" fmla="*/ 432315 h 2406492"/>
              <a:gd name="T26" fmla="*/ 1141298 w 2443615"/>
              <a:gd name="T27" fmla="*/ 432312 h 2406492"/>
              <a:gd name="T28" fmla="*/ 1157762 w 2443615"/>
              <a:gd name="T29" fmla="*/ 525724 h 2406492"/>
              <a:gd name="T30" fmla="*/ 1046231 w 2443615"/>
              <a:gd name="T31" fmla="*/ 566331 h 2406492"/>
              <a:gd name="T32" fmla="*/ 1013483 w 2443615"/>
              <a:gd name="T33" fmla="*/ 752127 h 2406492"/>
              <a:gd name="T34" fmla="*/ 1104405 w 2443615"/>
              <a:gd name="T35" fmla="*/ 828445 h 2406492"/>
              <a:gd name="T36" fmla="*/ 1056998 w 2443615"/>
              <a:gd name="T37" fmla="*/ 910590 h 2406492"/>
              <a:gd name="T38" fmla="*/ 945469 w 2443615"/>
              <a:gd name="T39" fmla="*/ 869977 h 2406492"/>
              <a:gd name="T40" fmla="*/ 801001 w 2443615"/>
              <a:gd name="T41" fmla="*/ 991247 h 2406492"/>
              <a:gd name="T42" fmla="*/ 821615 w 2443615"/>
              <a:gd name="T43" fmla="*/ 1108177 h 2406492"/>
              <a:gd name="T44" fmla="*/ 732517 w 2443615"/>
              <a:gd name="T45" fmla="*/ 1140619 h 2406492"/>
              <a:gd name="T46" fmla="*/ 673175 w 2443615"/>
              <a:gd name="T47" fmla="*/ 1037791 h 2406492"/>
              <a:gd name="T48" fmla="*/ 484586 w 2443615"/>
              <a:gd name="T49" fmla="*/ 1037791 h 2406492"/>
              <a:gd name="T50" fmla="*/ 425246 w 2443615"/>
              <a:gd name="T51" fmla="*/ 1140619 h 2406492"/>
              <a:gd name="T52" fmla="*/ 336148 w 2443615"/>
              <a:gd name="T53" fmla="*/ 1108177 h 2406492"/>
              <a:gd name="T54" fmla="*/ 356761 w 2443615"/>
              <a:gd name="T55" fmla="*/ 991247 h 2406492"/>
              <a:gd name="T56" fmla="*/ 212294 w 2443615"/>
              <a:gd name="T57" fmla="*/ 869977 h 2406492"/>
              <a:gd name="T58" fmla="*/ 100765 w 2443615"/>
              <a:gd name="T59" fmla="*/ 910590 h 2406492"/>
              <a:gd name="T60" fmla="*/ 53357 w 2443615"/>
              <a:gd name="T61" fmla="*/ 828445 h 2406492"/>
              <a:gd name="T62" fmla="*/ 144279 w 2443615"/>
              <a:gd name="T63" fmla="*/ 752127 h 2406492"/>
              <a:gd name="T64" fmla="*/ 111531 w 2443615"/>
              <a:gd name="T65" fmla="*/ 566331 h 2406492"/>
              <a:gd name="T66" fmla="*/ 0 w 2443615"/>
              <a:gd name="T67" fmla="*/ 525724 h 2406492"/>
              <a:gd name="T68" fmla="*/ 16464 w 2443615"/>
              <a:gd name="T69" fmla="*/ 432312 h 2406492"/>
              <a:gd name="T70" fmla="*/ 135152 w 2443615"/>
              <a:gd name="T71" fmla="*/ 432315 h 2406492"/>
              <a:gd name="T72" fmla="*/ 229447 w 2443615"/>
              <a:gd name="T73" fmla="*/ 268929 h 2406492"/>
              <a:gd name="T74" fmla="*/ 170100 w 2443615"/>
              <a:gd name="T75" fmla="*/ 166105 h 2406492"/>
              <a:gd name="T76" fmla="*/ 242733 w 2443615"/>
              <a:gd name="T77" fmla="*/ 105134 h 2406492"/>
              <a:gd name="T78" fmla="*/ 333651 w 2443615"/>
              <a:gd name="T79" fmla="*/ 181457 h 2406492"/>
              <a:gd name="T80" fmla="*/ 510866 w 2443615"/>
              <a:gd name="T81" fmla="*/ 116931 h 240649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443615" h="2406492">
                <a:moveTo>
                  <a:pt x="1221807" y="443178"/>
                </a:moveTo>
                <a:cubicBezTo>
                  <a:pt x="791117" y="443178"/>
                  <a:pt x="441973" y="792322"/>
                  <a:pt x="441973" y="1223012"/>
                </a:cubicBezTo>
                <a:cubicBezTo>
                  <a:pt x="441973" y="1653702"/>
                  <a:pt x="791117" y="2002846"/>
                  <a:pt x="1221807" y="2002846"/>
                </a:cubicBezTo>
                <a:cubicBezTo>
                  <a:pt x="1652497" y="2002846"/>
                  <a:pt x="2001641" y="1653702"/>
                  <a:pt x="2001641" y="1223012"/>
                </a:cubicBezTo>
                <a:cubicBezTo>
                  <a:pt x="2001641" y="792322"/>
                  <a:pt x="1652497" y="443178"/>
                  <a:pt x="1221807" y="443178"/>
                </a:cubicBezTo>
                <a:close/>
                <a:moveTo>
                  <a:pt x="1121747" y="0"/>
                </a:moveTo>
                <a:lnTo>
                  <a:pt x="1321868" y="0"/>
                </a:lnTo>
                <a:lnTo>
                  <a:pt x="1365362" y="246702"/>
                </a:lnTo>
                <a:cubicBezTo>
                  <a:pt x="1497994" y="266203"/>
                  <a:pt x="1625261" y="312525"/>
                  <a:pt x="1739400" y="382840"/>
                </a:cubicBezTo>
                <a:lnTo>
                  <a:pt x="1931295" y="221813"/>
                </a:lnTo>
                <a:lnTo>
                  <a:pt x="2084596" y="350449"/>
                </a:lnTo>
                <a:lnTo>
                  <a:pt x="1959337" y="567390"/>
                </a:lnTo>
                <a:cubicBezTo>
                  <a:pt x="2048403" y="667584"/>
                  <a:pt x="2116120" y="784874"/>
                  <a:pt x="2158357" y="912104"/>
                </a:cubicBezTo>
                <a:lnTo>
                  <a:pt x="2408865" y="912098"/>
                </a:lnTo>
                <a:lnTo>
                  <a:pt x="2443615" y="1109179"/>
                </a:lnTo>
                <a:lnTo>
                  <a:pt x="2208214" y="1194851"/>
                </a:lnTo>
                <a:cubicBezTo>
                  <a:pt x="2212040" y="1328854"/>
                  <a:pt x="2188522" y="1462233"/>
                  <a:pt x="2139095" y="1586846"/>
                </a:cubicBezTo>
                <a:lnTo>
                  <a:pt x="2330998" y="1747864"/>
                </a:lnTo>
                <a:lnTo>
                  <a:pt x="2230938" y="1921175"/>
                </a:lnTo>
                <a:lnTo>
                  <a:pt x="1995541" y="1835490"/>
                </a:lnTo>
                <a:cubicBezTo>
                  <a:pt x="1912336" y="1940602"/>
                  <a:pt x="1808586" y="2027658"/>
                  <a:pt x="1690623" y="2091346"/>
                </a:cubicBezTo>
                <a:lnTo>
                  <a:pt x="1734130" y="2338046"/>
                </a:lnTo>
                <a:lnTo>
                  <a:pt x="1546077" y="2406492"/>
                </a:lnTo>
                <a:lnTo>
                  <a:pt x="1420828" y="2189544"/>
                </a:lnTo>
                <a:cubicBezTo>
                  <a:pt x="1289525" y="2216580"/>
                  <a:pt x="1154089" y="2216580"/>
                  <a:pt x="1022786" y="2189544"/>
                </a:cubicBezTo>
                <a:lnTo>
                  <a:pt x="897539" y="2406492"/>
                </a:lnTo>
                <a:lnTo>
                  <a:pt x="709486" y="2338046"/>
                </a:lnTo>
                <a:lnTo>
                  <a:pt x="752993" y="2091346"/>
                </a:lnTo>
                <a:cubicBezTo>
                  <a:pt x="635030" y="2027658"/>
                  <a:pt x="531280" y="1940601"/>
                  <a:pt x="448076" y="1835490"/>
                </a:cubicBezTo>
                <a:lnTo>
                  <a:pt x="212678" y="1921175"/>
                </a:lnTo>
                <a:lnTo>
                  <a:pt x="112617" y="1747864"/>
                </a:lnTo>
                <a:lnTo>
                  <a:pt x="304520" y="1586846"/>
                </a:lnTo>
                <a:cubicBezTo>
                  <a:pt x="255094" y="1462233"/>
                  <a:pt x="231575" y="1328854"/>
                  <a:pt x="235401" y="1194851"/>
                </a:cubicBezTo>
                <a:lnTo>
                  <a:pt x="0" y="1109179"/>
                </a:lnTo>
                <a:lnTo>
                  <a:pt x="34750" y="912098"/>
                </a:lnTo>
                <a:lnTo>
                  <a:pt x="285257" y="912104"/>
                </a:lnTo>
                <a:cubicBezTo>
                  <a:pt x="327494" y="784874"/>
                  <a:pt x="395211" y="667583"/>
                  <a:pt x="484278" y="567390"/>
                </a:cubicBezTo>
                <a:lnTo>
                  <a:pt x="359019" y="350449"/>
                </a:lnTo>
                <a:lnTo>
                  <a:pt x="512321" y="221813"/>
                </a:lnTo>
                <a:lnTo>
                  <a:pt x="704216" y="382840"/>
                </a:lnTo>
                <a:cubicBezTo>
                  <a:pt x="818353" y="312525"/>
                  <a:pt x="945621" y="266204"/>
                  <a:pt x="1078253" y="246702"/>
                </a:cubicBezTo>
                <a:lnTo>
                  <a:pt x="1121747" y="0"/>
                </a:lnTo>
                <a:close/>
              </a:path>
            </a:pathLst>
          </a:custGeom>
          <a:solidFill>
            <a:srgbClr val="014E7A"/>
          </a:solidFill>
          <a:ln>
            <a:noFill/>
          </a:ln>
        </p:spPr>
        <p:txBody>
          <a:bodyPr lIns="501445" tIns="575655" rIns="501445" bIns="614746" anchor="ctr"/>
          <a:lstStyle/>
          <a:p>
            <a:endParaRPr lang="zh-CN" altLang="en-US"/>
          </a:p>
        </p:txBody>
      </p:sp>
      <p:sp>
        <p:nvSpPr>
          <p:cNvPr id="33" name="KSO_Shape"/>
          <p:cNvSpPr/>
          <p:nvPr/>
        </p:nvSpPr>
        <p:spPr bwMode="auto">
          <a:xfrm>
            <a:off x="7258445" y="4067095"/>
            <a:ext cx="756000" cy="756000"/>
          </a:xfrm>
          <a:custGeom>
            <a:avLst/>
            <a:gdLst>
              <a:gd name="T0" fmla="*/ 578881 w 2443615"/>
              <a:gd name="T1" fmla="*/ 210056 h 2406492"/>
              <a:gd name="T2" fmla="*/ 209403 w 2443615"/>
              <a:gd name="T3" fmla="*/ 579678 h 2406492"/>
              <a:gd name="T4" fmla="*/ 578881 w 2443615"/>
              <a:gd name="T5" fmla="*/ 949300 h 2406492"/>
              <a:gd name="T6" fmla="*/ 948359 w 2443615"/>
              <a:gd name="T7" fmla="*/ 579678 h 2406492"/>
              <a:gd name="T8" fmla="*/ 578881 w 2443615"/>
              <a:gd name="T9" fmla="*/ 210056 h 2406492"/>
              <a:gd name="T10" fmla="*/ 531473 w 2443615"/>
              <a:gd name="T11" fmla="*/ 0 h 2406492"/>
              <a:gd name="T12" fmla="*/ 626289 w 2443615"/>
              <a:gd name="T13" fmla="*/ 0 h 2406492"/>
              <a:gd name="T14" fmla="*/ 646896 w 2443615"/>
              <a:gd name="T15" fmla="*/ 116931 h 2406492"/>
              <a:gd name="T16" fmla="*/ 824112 w 2443615"/>
              <a:gd name="T17" fmla="*/ 181457 h 2406492"/>
              <a:gd name="T18" fmla="*/ 915030 w 2443615"/>
              <a:gd name="T19" fmla="*/ 105134 h 2406492"/>
              <a:gd name="T20" fmla="*/ 987663 w 2443615"/>
              <a:gd name="T21" fmla="*/ 166105 h 2406492"/>
              <a:gd name="T22" fmla="*/ 928315 w 2443615"/>
              <a:gd name="T23" fmla="*/ 268929 h 2406492"/>
              <a:gd name="T24" fmla="*/ 1022610 w 2443615"/>
              <a:gd name="T25" fmla="*/ 432315 h 2406492"/>
              <a:gd name="T26" fmla="*/ 1141298 w 2443615"/>
              <a:gd name="T27" fmla="*/ 432312 h 2406492"/>
              <a:gd name="T28" fmla="*/ 1157762 w 2443615"/>
              <a:gd name="T29" fmla="*/ 525724 h 2406492"/>
              <a:gd name="T30" fmla="*/ 1046231 w 2443615"/>
              <a:gd name="T31" fmla="*/ 566331 h 2406492"/>
              <a:gd name="T32" fmla="*/ 1013483 w 2443615"/>
              <a:gd name="T33" fmla="*/ 752127 h 2406492"/>
              <a:gd name="T34" fmla="*/ 1104405 w 2443615"/>
              <a:gd name="T35" fmla="*/ 828445 h 2406492"/>
              <a:gd name="T36" fmla="*/ 1056998 w 2443615"/>
              <a:gd name="T37" fmla="*/ 910590 h 2406492"/>
              <a:gd name="T38" fmla="*/ 945469 w 2443615"/>
              <a:gd name="T39" fmla="*/ 869977 h 2406492"/>
              <a:gd name="T40" fmla="*/ 801001 w 2443615"/>
              <a:gd name="T41" fmla="*/ 991247 h 2406492"/>
              <a:gd name="T42" fmla="*/ 821615 w 2443615"/>
              <a:gd name="T43" fmla="*/ 1108177 h 2406492"/>
              <a:gd name="T44" fmla="*/ 732517 w 2443615"/>
              <a:gd name="T45" fmla="*/ 1140619 h 2406492"/>
              <a:gd name="T46" fmla="*/ 673175 w 2443615"/>
              <a:gd name="T47" fmla="*/ 1037791 h 2406492"/>
              <a:gd name="T48" fmla="*/ 484586 w 2443615"/>
              <a:gd name="T49" fmla="*/ 1037791 h 2406492"/>
              <a:gd name="T50" fmla="*/ 425246 w 2443615"/>
              <a:gd name="T51" fmla="*/ 1140619 h 2406492"/>
              <a:gd name="T52" fmla="*/ 336148 w 2443615"/>
              <a:gd name="T53" fmla="*/ 1108177 h 2406492"/>
              <a:gd name="T54" fmla="*/ 356761 w 2443615"/>
              <a:gd name="T55" fmla="*/ 991247 h 2406492"/>
              <a:gd name="T56" fmla="*/ 212294 w 2443615"/>
              <a:gd name="T57" fmla="*/ 869977 h 2406492"/>
              <a:gd name="T58" fmla="*/ 100765 w 2443615"/>
              <a:gd name="T59" fmla="*/ 910590 h 2406492"/>
              <a:gd name="T60" fmla="*/ 53357 w 2443615"/>
              <a:gd name="T61" fmla="*/ 828445 h 2406492"/>
              <a:gd name="T62" fmla="*/ 144279 w 2443615"/>
              <a:gd name="T63" fmla="*/ 752127 h 2406492"/>
              <a:gd name="T64" fmla="*/ 111531 w 2443615"/>
              <a:gd name="T65" fmla="*/ 566331 h 2406492"/>
              <a:gd name="T66" fmla="*/ 0 w 2443615"/>
              <a:gd name="T67" fmla="*/ 525724 h 2406492"/>
              <a:gd name="T68" fmla="*/ 16464 w 2443615"/>
              <a:gd name="T69" fmla="*/ 432312 h 2406492"/>
              <a:gd name="T70" fmla="*/ 135152 w 2443615"/>
              <a:gd name="T71" fmla="*/ 432315 h 2406492"/>
              <a:gd name="T72" fmla="*/ 229447 w 2443615"/>
              <a:gd name="T73" fmla="*/ 268929 h 2406492"/>
              <a:gd name="T74" fmla="*/ 170100 w 2443615"/>
              <a:gd name="T75" fmla="*/ 166105 h 2406492"/>
              <a:gd name="T76" fmla="*/ 242733 w 2443615"/>
              <a:gd name="T77" fmla="*/ 105134 h 2406492"/>
              <a:gd name="T78" fmla="*/ 333651 w 2443615"/>
              <a:gd name="T79" fmla="*/ 181457 h 2406492"/>
              <a:gd name="T80" fmla="*/ 510866 w 2443615"/>
              <a:gd name="T81" fmla="*/ 116931 h 240649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443615" h="2406492">
                <a:moveTo>
                  <a:pt x="1221807" y="443178"/>
                </a:moveTo>
                <a:cubicBezTo>
                  <a:pt x="791117" y="443178"/>
                  <a:pt x="441973" y="792322"/>
                  <a:pt x="441973" y="1223012"/>
                </a:cubicBezTo>
                <a:cubicBezTo>
                  <a:pt x="441973" y="1653702"/>
                  <a:pt x="791117" y="2002846"/>
                  <a:pt x="1221807" y="2002846"/>
                </a:cubicBezTo>
                <a:cubicBezTo>
                  <a:pt x="1652497" y="2002846"/>
                  <a:pt x="2001641" y="1653702"/>
                  <a:pt x="2001641" y="1223012"/>
                </a:cubicBezTo>
                <a:cubicBezTo>
                  <a:pt x="2001641" y="792322"/>
                  <a:pt x="1652497" y="443178"/>
                  <a:pt x="1221807" y="443178"/>
                </a:cubicBezTo>
                <a:close/>
                <a:moveTo>
                  <a:pt x="1121747" y="0"/>
                </a:moveTo>
                <a:lnTo>
                  <a:pt x="1321868" y="0"/>
                </a:lnTo>
                <a:lnTo>
                  <a:pt x="1365362" y="246702"/>
                </a:lnTo>
                <a:cubicBezTo>
                  <a:pt x="1497994" y="266203"/>
                  <a:pt x="1625261" y="312525"/>
                  <a:pt x="1739400" y="382840"/>
                </a:cubicBezTo>
                <a:lnTo>
                  <a:pt x="1931295" y="221813"/>
                </a:lnTo>
                <a:lnTo>
                  <a:pt x="2084596" y="350449"/>
                </a:lnTo>
                <a:lnTo>
                  <a:pt x="1959337" y="567390"/>
                </a:lnTo>
                <a:cubicBezTo>
                  <a:pt x="2048403" y="667584"/>
                  <a:pt x="2116120" y="784874"/>
                  <a:pt x="2158357" y="912104"/>
                </a:cubicBezTo>
                <a:lnTo>
                  <a:pt x="2408865" y="912098"/>
                </a:lnTo>
                <a:lnTo>
                  <a:pt x="2443615" y="1109179"/>
                </a:lnTo>
                <a:lnTo>
                  <a:pt x="2208214" y="1194851"/>
                </a:lnTo>
                <a:cubicBezTo>
                  <a:pt x="2212040" y="1328854"/>
                  <a:pt x="2188522" y="1462233"/>
                  <a:pt x="2139095" y="1586846"/>
                </a:cubicBezTo>
                <a:lnTo>
                  <a:pt x="2330998" y="1747864"/>
                </a:lnTo>
                <a:lnTo>
                  <a:pt x="2230938" y="1921175"/>
                </a:lnTo>
                <a:lnTo>
                  <a:pt x="1995541" y="1835490"/>
                </a:lnTo>
                <a:cubicBezTo>
                  <a:pt x="1912336" y="1940602"/>
                  <a:pt x="1808586" y="2027658"/>
                  <a:pt x="1690623" y="2091346"/>
                </a:cubicBezTo>
                <a:lnTo>
                  <a:pt x="1734130" y="2338046"/>
                </a:lnTo>
                <a:lnTo>
                  <a:pt x="1546077" y="2406492"/>
                </a:lnTo>
                <a:lnTo>
                  <a:pt x="1420828" y="2189544"/>
                </a:lnTo>
                <a:cubicBezTo>
                  <a:pt x="1289525" y="2216580"/>
                  <a:pt x="1154089" y="2216580"/>
                  <a:pt x="1022786" y="2189544"/>
                </a:cubicBezTo>
                <a:lnTo>
                  <a:pt x="897539" y="2406492"/>
                </a:lnTo>
                <a:lnTo>
                  <a:pt x="709486" y="2338046"/>
                </a:lnTo>
                <a:lnTo>
                  <a:pt x="752993" y="2091346"/>
                </a:lnTo>
                <a:cubicBezTo>
                  <a:pt x="635030" y="2027658"/>
                  <a:pt x="531280" y="1940601"/>
                  <a:pt x="448076" y="1835490"/>
                </a:cubicBezTo>
                <a:lnTo>
                  <a:pt x="212678" y="1921175"/>
                </a:lnTo>
                <a:lnTo>
                  <a:pt x="112617" y="1747864"/>
                </a:lnTo>
                <a:lnTo>
                  <a:pt x="304520" y="1586846"/>
                </a:lnTo>
                <a:cubicBezTo>
                  <a:pt x="255094" y="1462233"/>
                  <a:pt x="231575" y="1328854"/>
                  <a:pt x="235401" y="1194851"/>
                </a:cubicBezTo>
                <a:lnTo>
                  <a:pt x="0" y="1109179"/>
                </a:lnTo>
                <a:lnTo>
                  <a:pt x="34750" y="912098"/>
                </a:lnTo>
                <a:lnTo>
                  <a:pt x="285257" y="912104"/>
                </a:lnTo>
                <a:cubicBezTo>
                  <a:pt x="327494" y="784874"/>
                  <a:pt x="395211" y="667583"/>
                  <a:pt x="484278" y="567390"/>
                </a:cubicBezTo>
                <a:lnTo>
                  <a:pt x="359019" y="350449"/>
                </a:lnTo>
                <a:lnTo>
                  <a:pt x="512321" y="221813"/>
                </a:lnTo>
                <a:lnTo>
                  <a:pt x="704216" y="382840"/>
                </a:lnTo>
                <a:cubicBezTo>
                  <a:pt x="818353" y="312525"/>
                  <a:pt x="945621" y="266204"/>
                  <a:pt x="1078253" y="246702"/>
                </a:cubicBezTo>
                <a:lnTo>
                  <a:pt x="1121747" y="0"/>
                </a:lnTo>
                <a:close/>
              </a:path>
            </a:pathLst>
          </a:custGeom>
          <a:solidFill>
            <a:srgbClr val="014E7A"/>
          </a:solidFill>
          <a:ln>
            <a:noFill/>
          </a:ln>
        </p:spPr>
        <p:txBody>
          <a:bodyPr lIns="501445" tIns="575655" rIns="501445" bIns="614746" anchor="ctr"/>
          <a:lstStyle/>
          <a:p>
            <a:endParaRPr lang="zh-CN" altLang="en-US"/>
          </a:p>
        </p:txBody>
      </p:sp>
      <p:sp>
        <p:nvSpPr>
          <p:cNvPr id="34" name="KSO_Shape"/>
          <p:cNvSpPr/>
          <p:nvPr/>
        </p:nvSpPr>
        <p:spPr bwMode="auto">
          <a:xfrm>
            <a:off x="7207594" y="4850438"/>
            <a:ext cx="756000" cy="756000"/>
          </a:xfrm>
          <a:custGeom>
            <a:avLst/>
            <a:gdLst>
              <a:gd name="T0" fmla="*/ 578881 w 2443615"/>
              <a:gd name="T1" fmla="*/ 210056 h 2406492"/>
              <a:gd name="T2" fmla="*/ 209403 w 2443615"/>
              <a:gd name="T3" fmla="*/ 579678 h 2406492"/>
              <a:gd name="T4" fmla="*/ 578881 w 2443615"/>
              <a:gd name="T5" fmla="*/ 949300 h 2406492"/>
              <a:gd name="T6" fmla="*/ 948359 w 2443615"/>
              <a:gd name="T7" fmla="*/ 579678 h 2406492"/>
              <a:gd name="T8" fmla="*/ 578881 w 2443615"/>
              <a:gd name="T9" fmla="*/ 210056 h 2406492"/>
              <a:gd name="T10" fmla="*/ 531473 w 2443615"/>
              <a:gd name="T11" fmla="*/ 0 h 2406492"/>
              <a:gd name="T12" fmla="*/ 626289 w 2443615"/>
              <a:gd name="T13" fmla="*/ 0 h 2406492"/>
              <a:gd name="T14" fmla="*/ 646896 w 2443615"/>
              <a:gd name="T15" fmla="*/ 116931 h 2406492"/>
              <a:gd name="T16" fmla="*/ 824112 w 2443615"/>
              <a:gd name="T17" fmla="*/ 181457 h 2406492"/>
              <a:gd name="T18" fmla="*/ 915030 w 2443615"/>
              <a:gd name="T19" fmla="*/ 105134 h 2406492"/>
              <a:gd name="T20" fmla="*/ 987663 w 2443615"/>
              <a:gd name="T21" fmla="*/ 166105 h 2406492"/>
              <a:gd name="T22" fmla="*/ 928315 w 2443615"/>
              <a:gd name="T23" fmla="*/ 268929 h 2406492"/>
              <a:gd name="T24" fmla="*/ 1022610 w 2443615"/>
              <a:gd name="T25" fmla="*/ 432315 h 2406492"/>
              <a:gd name="T26" fmla="*/ 1141298 w 2443615"/>
              <a:gd name="T27" fmla="*/ 432312 h 2406492"/>
              <a:gd name="T28" fmla="*/ 1157762 w 2443615"/>
              <a:gd name="T29" fmla="*/ 525724 h 2406492"/>
              <a:gd name="T30" fmla="*/ 1046231 w 2443615"/>
              <a:gd name="T31" fmla="*/ 566331 h 2406492"/>
              <a:gd name="T32" fmla="*/ 1013483 w 2443615"/>
              <a:gd name="T33" fmla="*/ 752127 h 2406492"/>
              <a:gd name="T34" fmla="*/ 1104405 w 2443615"/>
              <a:gd name="T35" fmla="*/ 828445 h 2406492"/>
              <a:gd name="T36" fmla="*/ 1056998 w 2443615"/>
              <a:gd name="T37" fmla="*/ 910590 h 2406492"/>
              <a:gd name="T38" fmla="*/ 945469 w 2443615"/>
              <a:gd name="T39" fmla="*/ 869977 h 2406492"/>
              <a:gd name="T40" fmla="*/ 801001 w 2443615"/>
              <a:gd name="T41" fmla="*/ 991247 h 2406492"/>
              <a:gd name="T42" fmla="*/ 821615 w 2443615"/>
              <a:gd name="T43" fmla="*/ 1108177 h 2406492"/>
              <a:gd name="T44" fmla="*/ 732517 w 2443615"/>
              <a:gd name="T45" fmla="*/ 1140619 h 2406492"/>
              <a:gd name="T46" fmla="*/ 673175 w 2443615"/>
              <a:gd name="T47" fmla="*/ 1037791 h 2406492"/>
              <a:gd name="T48" fmla="*/ 484586 w 2443615"/>
              <a:gd name="T49" fmla="*/ 1037791 h 2406492"/>
              <a:gd name="T50" fmla="*/ 425246 w 2443615"/>
              <a:gd name="T51" fmla="*/ 1140619 h 2406492"/>
              <a:gd name="T52" fmla="*/ 336148 w 2443615"/>
              <a:gd name="T53" fmla="*/ 1108177 h 2406492"/>
              <a:gd name="T54" fmla="*/ 356761 w 2443615"/>
              <a:gd name="T55" fmla="*/ 991247 h 2406492"/>
              <a:gd name="T56" fmla="*/ 212294 w 2443615"/>
              <a:gd name="T57" fmla="*/ 869977 h 2406492"/>
              <a:gd name="T58" fmla="*/ 100765 w 2443615"/>
              <a:gd name="T59" fmla="*/ 910590 h 2406492"/>
              <a:gd name="T60" fmla="*/ 53357 w 2443615"/>
              <a:gd name="T61" fmla="*/ 828445 h 2406492"/>
              <a:gd name="T62" fmla="*/ 144279 w 2443615"/>
              <a:gd name="T63" fmla="*/ 752127 h 2406492"/>
              <a:gd name="T64" fmla="*/ 111531 w 2443615"/>
              <a:gd name="T65" fmla="*/ 566331 h 2406492"/>
              <a:gd name="T66" fmla="*/ 0 w 2443615"/>
              <a:gd name="T67" fmla="*/ 525724 h 2406492"/>
              <a:gd name="T68" fmla="*/ 16464 w 2443615"/>
              <a:gd name="T69" fmla="*/ 432312 h 2406492"/>
              <a:gd name="T70" fmla="*/ 135152 w 2443615"/>
              <a:gd name="T71" fmla="*/ 432315 h 2406492"/>
              <a:gd name="T72" fmla="*/ 229447 w 2443615"/>
              <a:gd name="T73" fmla="*/ 268929 h 2406492"/>
              <a:gd name="T74" fmla="*/ 170100 w 2443615"/>
              <a:gd name="T75" fmla="*/ 166105 h 2406492"/>
              <a:gd name="T76" fmla="*/ 242733 w 2443615"/>
              <a:gd name="T77" fmla="*/ 105134 h 2406492"/>
              <a:gd name="T78" fmla="*/ 333651 w 2443615"/>
              <a:gd name="T79" fmla="*/ 181457 h 2406492"/>
              <a:gd name="T80" fmla="*/ 510866 w 2443615"/>
              <a:gd name="T81" fmla="*/ 116931 h 240649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443615" h="2406492">
                <a:moveTo>
                  <a:pt x="1221807" y="443178"/>
                </a:moveTo>
                <a:cubicBezTo>
                  <a:pt x="791117" y="443178"/>
                  <a:pt x="441973" y="792322"/>
                  <a:pt x="441973" y="1223012"/>
                </a:cubicBezTo>
                <a:cubicBezTo>
                  <a:pt x="441973" y="1653702"/>
                  <a:pt x="791117" y="2002846"/>
                  <a:pt x="1221807" y="2002846"/>
                </a:cubicBezTo>
                <a:cubicBezTo>
                  <a:pt x="1652497" y="2002846"/>
                  <a:pt x="2001641" y="1653702"/>
                  <a:pt x="2001641" y="1223012"/>
                </a:cubicBezTo>
                <a:cubicBezTo>
                  <a:pt x="2001641" y="792322"/>
                  <a:pt x="1652497" y="443178"/>
                  <a:pt x="1221807" y="443178"/>
                </a:cubicBezTo>
                <a:close/>
                <a:moveTo>
                  <a:pt x="1121747" y="0"/>
                </a:moveTo>
                <a:lnTo>
                  <a:pt x="1321868" y="0"/>
                </a:lnTo>
                <a:lnTo>
                  <a:pt x="1365362" y="246702"/>
                </a:lnTo>
                <a:cubicBezTo>
                  <a:pt x="1497994" y="266203"/>
                  <a:pt x="1625261" y="312525"/>
                  <a:pt x="1739400" y="382840"/>
                </a:cubicBezTo>
                <a:lnTo>
                  <a:pt x="1931295" y="221813"/>
                </a:lnTo>
                <a:lnTo>
                  <a:pt x="2084596" y="350449"/>
                </a:lnTo>
                <a:lnTo>
                  <a:pt x="1959337" y="567390"/>
                </a:lnTo>
                <a:cubicBezTo>
                  <a:pt x="2048403" y="667584"/>
                  <a:pt x="2116120" y="784874"/>
                  <a:pt x="2158357" y="912104"/>
                </a:cubicBezTo>
                <a:lnTo>
                  <a:pt x="2408865" y="912098"/>
                </a:lnTo>
                <a:lnTo>
                  <a:pt x="2443615" y="1109179"/>
                </a:lnTo>
                <a:lnTo>
                  <a:pt x="2208214" y="1194851"/>
                </a:lnTo>
                <a:cubicBezTo>
                  <a:pt x="2212040" y="1328854"/>
                  <a:pt x="2188522" y="1462233"/>
                  <a:pt x="2139095" y="1586846"/>
                </a:cubicBezTo>
                <a:lnTo>
                  <a:pt x="2330998" y="1747864"/>
                </a:lnTo>
                <a:lnTo>
                  <a:pt x="2230938" y="1921175"/>
                </a:lnTo>
                <a:lnTo>
                  <a:pt x="1995541" y="1835490"/>
                </a:lnTo>
                <a:cubicBezTo>
                  <a:pt x="1912336" y="1940602"/>
                  <a:pt x="1808586" y="2027658"/>
                  <a:pt x="1690623" y="2091346"/>
                </a:cubicBezTo>
                <a:lnTo>
                  <a:pt x="1734130" y="2338046"/>
                </a:lnTo>
                <a:lnTo>
                  <a:pt x="1546077" y="2406492"/>
                </a:lnTo>
                <a:lnTo>
                  <a:pt x="1420828" y="2189544"/>
                </a:lnTo>
                <a:cubicBezTo>
                  <a:pt x="1289525" y="2216580"/>
                  <a:pt x="1154089" y="2216580"/>
                  <a:pt x="1022786" y="2189544"/>
                </a:cubicBezTo>
                <a:lnTo>
                  <a:pt x="897539" y="2406492"/>
                </a:lnTo>
                <a:lnTo>
                  <a:pt x="709486" y="2338046"/>
                </a:lnTo>
                <a:lnTo>
                  <a:pt x="752993" y="2091346"/>
                </a:lnTo>
                <a:cubicBezTo>
                  <a:pt x="635030" y="2027658"/>
                  <a:pt x="531280" y="1940601"/>
                  <a:pt x="448076" y="1835490"/>
                </a:cubicBezTo>
                <a:lnTo>
                  <a:pt x="212678" y="1921175"/>
                </a:lnTo>
                <a:lnTo>
                  <a:pt x="112617" y="1747864"/>
                </a:lnTo>
                <a:lnTo>
                  <a:pt x="304520" y="1586846"/>
                </a:lnTo>
                <a:cubicBezTo>
                  <a:pt x="255094" y="1462233"/>
                  <a:pt x="231575" y="1328854"/>
                  <a:pt x="235401" y="1194851"/>
                </a:cubicBezTo>
                <a:lnTo>
                  <a:pt x="0" y="1109179"/>
                </a:lnTo>
                <a:lnTo>
                  <a:pt x="34750" y="912098"/>
                </a:lnTo>
                <a:lnTo>
                  <a:pt x="285257" y="912104"/>
                </a:lnTo>
                <a:cubicBezTo>
                  <a:pt x="327494" y="784874"/>
                  <a:pt x="395211" y="667583"/>
                  <a:pt x="484278" y="567390"/>
                </a:cubicBezTo>
                <a:lnTo>
                  <a:pt x="359019" y="350449"/>
                </a:lnTo>
                <a:lnTo>
                  <a:pt x="512321" y="221813"/>
                </a:lnTo>
                <a:lnTo>
                  <a:pt x="704216" y="382840"/>
                </a:lnTo>
                <a:cubicBezTo>
                  <a:pt x="818353" y="312525"/>
                  <a:pt x="945621" y="266204"/>
                  <a:pt x="1078253" y="246702"/>
                </a:cubicBezTo>
                <a:lnTo>
                  <a:pt x="1121747" y="0"/>
                </a:lnTo>
                <a:close/>
              </a:path>
            </a:pathLst>
          </a:custGeom>
          <a:solidFill>
            <a:srgbClr val="014E7A"/>
          </a:solidFill>
          <a:ln>
            <a:noFill/>
          </a:ln>
        </p:spPr>
        <p:txBody>
          <a:bodyPr lIns="501445" tIns="575655" rIns="501445" bIns="614746" anchor="ctr"/>
          <a:lstStyle/>
          <a:p>
            <a:endParaRPr lang="zh-CN" altLang="en-US"/>
          </a:p>
        </p:txBody>
      </p:sp>
      <p:sp>
        <p:nvSpPr>
          <p:cNvPr id="35" name="KSO_Shape"/>
          <p:cNvSpPr/>
          <p:nvPr/>
        </p:nvSpPr>
        <p:spPr bwMode="auto">
          <a:xfrm>
            <a:off x="6708373" y="5478721"/>
            <a:ext cx="756000" cy="756000"/>
          </a:xfrm>
          <a:custGeom>
            <a:avLst/>
            <a:gdLst>
              <a:gd name="T0" fmla="*/ 578881 w 2443615"/>
              <a:gd name="T1" fmla="*/ 210056 h 2406492"/>
              <a:gd name="T2" fmla="*/ 209403 w 2443615"/>
              <a:gd name="T3" fmla="*/ 579678 h 2406492"/>
              <a:gd name="T4" fmla="*/ 578881 w 2443615"/>
              <a:gd name="T5" fmla="*/ 949300 h 2406492"/>
              <a:gd name="T6" fmla="*/ 948359 w 2443615"/>
              <a:gd name="T7" fmla="*/ 579678 h 2406492"/>
              <a:gd name="T8" fmla="*/ 578881 w 2443615"/>
              <a:gd name="T9" fmla="*/ 210056 h 2406492"/>
              <a:gd name="T10" fmla="*/ 531473 w 2443615"/>
              <a:gd name="T11" fmla="*/ 0 h 2406492"/>
              <a:gd name="T12" fmla="*/ 626289 w 2443615"/>
              <a:gd name="T13" fmla="*/ 0 h 2406492"/>
              <a:gd name="T14" fmla="*/ 646896 w 2443615"/>
              <a:gd name="T15" fmla="*/ 116931 h 2406492"/>
              <a:gd name="T16" fmla="*/ 824112 w 2443615"/>
              <a:gd name="T17" fmla="*/ 181457 h 2406492"/>
              <a:gd name="T18" fmla="*/ 915030 w 2443615"/>
              <a:gd name="T19" fmla="*/ 105134 h 2406492"/>
              <a:gd name="T20" fmla="*/ 987663 w 2443615"/>
              <a:gd name="T21" fmla="*/ 166105 h 2406492"/>
              <a:gd name="T22" fmla="*/ 928315 w 2443615"/>
              <a:gd name="T23" fmla="*/ 268929 h 2406492"/>
              <a:gd name="T24" fmla="*/ 1022610 w 2443615"/>
              <a:gd name="T25" fmla="*/ 432315 h 2406492"/>
              <a:gd name="T26" fmla="*/ 1141298 w 2443615"/>
              <a:gd name="T27" fmla="*/ 432312 h 2406492"/>
              <a:gd name="T28" fmla="*/ 1157762 w 2443615"/>
              <a:gd name="T29" fmla="*/ 525724 h 2406492"/>
              <a:gd name="T30" fmla="*/ 1046231 w 2443615"/>
              <a:gd name="T31" fmla="*/ 566331 h 2406492"/>
              <a:gd name="T32" fmla="*/ 1013483 w 2443615"/>
              <a:gd name="T33" fmla="*/ 752127 h 2406492"/>
              <a:gd name="T34" fmla="*/ 1104405 w 2443615"/>
              <a:gd name="T35" fmla="*/ 828445 h 2406492"/>
              <a:gd name="T36" fmla="*/ 1056998 w 2443615"/>
              <a:gd name="T37" fmla="*/ 910590 h 2406492"/>
              <a:gd name="T38" fmla="*/ 945469 w 2443615"/>
              <a:gd name="T39" fmla="*/ 869977 h 2406492"/>
              <a:gd name="T40" fmla="*/ 801001 w 2443615"/>
              <a:gd name="T41" fmla="*/ 991247 h 2406492"/>
              <a:gd name="T42" fmla="*/ 821615 w 2443615"/>
              <a:gd name="T43" fmla="*/ 1108177 h 2406492"/>
              <a:gd name="T44" fmla="*/ 732517 w 2443615"/>
              <a:gd name="T45" fmla="*/ 1140619 h 2406492"/>
              <a:gd name="T46" fmla="*/ 673175 w 2443615"/>
              <a:gd name="T47" fmla="*/ 1037791 h 2406492"/>
              <a:gd name="T48" fmla="*/ 484586 w 2443615"/>
              <a:gd name="T49" fmla="*/ 1037791 h 2406492"/>
              <a:gd name="T50" fmla="*/ 425246 w 2443615"/>
              <a:gd name="T51" fmla="*/ 1140619 h 2406492"/>
              <a:gd name="T52" fmla="*/ 336148 w 2443615"/>
              <a:gd name="T53" fmla="*/ 1108177 h 2406492"/>
              <a:gd name="T54" fmla="*/ 356761 w 2443615"/>
              <a:gd name="T55" fmla="*/ 991247 h 2406492"/>
              <a:gd name="T56" fmla="*/ 212294 w 2443615"/>
              <a:gd name="T57" fmla="*/ 869977 h 2406492"/>
              <a:gd name="T58" fmla="*/ 100765 w 2443615"/>
              <a:gd name="T59" fmla="*/ 910590 h 2406492"/>
              <a:gd name="T60" fmla="*/ 53357 w 2443615"/>
              <a:gd name="T61" fmla="*/ 828445 h 2406492"/>
              <a:gd name="T62" fmla="*/ 144279 w 2443615"/>
              <a:gd name="T63" fmla="*/ 752127 h 2406492"/>
              <a:gd name="T64" fmla="*/ 111531 w 2443615"/>
              <a:gd name="T65" fmla="*/ 566331 h 2406492"/>
              <a:gd name="T66" fmla="*/ 0 w 2443615"/>
              <a:gd name="T67" fmla="*/ 525724 h 2406492"/>
              <a:gd name="T68" fmla="*/ 16464 w 2443615"/>
              <a:gd name="T69" fmla="*/ 432312 h 2406492"/>
              <a:gd name="T70" fmla="*/ 135152 w 2443615"/>
              <a:gd name="T71" fmla="*/ 432315 h 2406492"/>
              <a:gd name="T72" fmla="*/ 229447 w 2443615"/>
              <a:gd name="T73" fmla="*/ 268929 h 2406492"/>
              <a:gd name="T74" fmla="*/ 170100 w 2443615"/>
              <a:gd name="T75" fmla="*/ 166105 h 2406492"/>
              <a:gd name="T76" fmla="*/ 242733 w 2443615"/>
              <a:gd name="T77" fmla="*/ 105134 h 2406492"/>
              <a:gd name="T78" fmla="*/ 333651 w 2443615"/>
              <a:gd name="T79" fmla="*/ 181457 h 2406492"/>
              <a:gd name="T80" fmla="*/ 510866 w 2443615"/>
              <a:gd name="T81" fmla="*/ 116931 h 240649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443615" h="2406492">
                <a:moveTo>
                  <a:pt x="1221807" y="443178"/>
                </a:moveTo>
                <a:cubicBezTo>
                  <a:pt x="791117" y="443178"/>
                  <a:pt x="441973" y="792322"/>
                  <a:pt x="441973" y="1223012"/>
                </a:cubicBezTo>
                <a:cubicBezTo>
                  <a:pt x="441973" y="1653702"/>
                  <a:pt x="791117" y="2002846"/>
                  <a:pt x="1221807" y="2002846"/>
                </a:cubicBezTo>
                <a:cubicBezTo>
                  <a:pt x="1652497" y="2002846"/>
                  <a:pt x="2001641" y="1653702"/>
                  <a:pt x="2001641" y="1223012"/>
                </a:cubicBezTo>
                <a:cubicBezTo>
                  <a:pt x="2001641" y="792322"/>
                  <a:pt x="1652497" y="443178"/>
                  <a:pt x="1221807" y="443178"/>
                </a:cubicBezTo>
                <a:close/>
                <a:moveTo>
                  <a:pt x="1121747" y="0"/>
                </a:moveTo>
                <a:lnTo>
                  <a:pt x="1321868" y="0"/>
                </a:lnTo>
                <a:lnTo>
                  <a:pt x="1365362" y="246702"/>
                </a:lnTo>
                <a:cubicBezTo>
                  <a:pt x="1497994" y="266203"/>
                  <a:pt x="1625261" y="312525"/>
                  <a:pt x="1739400" y="382840"/>
                </a:cubicBezTo>
                <a:lnTo>
                  <a:pt x="1931295" y="221813"/>
                </a:lnTo>
                <a:lnTo>
                  <a:pt x="2084596" y="350449"/>
                </a:lnTo>
                <a:lnTo>
                  <a:pt x="1959337" y="567390"/>
                </a:lnTo>
                <a:cubicBezTo>
                  <a:pt x="2048403" y="667584"/>
                  <a:pt x="2116120" y="784874"/>
                  <a:pt x="2158357" y="912104"/>
                </a:cubicBezTo>
                <a:lnTo>
                  <a:pt x="2408865" y="912098"/>
                </a:lnTo>
                <a:lnTo>
                  <a:pt x="2443615" y="1109179"/>
                </a:lnTo>
                <a:lnTo>
                  <a:pt x="2208214" y="1194851"/>
                </a:lnTo>
                <a:cubicBezTo>
                  <a:pt x="2212040" y="1328854"/>
                  <a:pt x="2188522" y="1462233"/>
                  <a:pt x="2139095" y="1586846"/>
                </a:cubicBezTo>
                <a:lnTo>
                  <a:pt x="2330998" y="1747864"/>
                </a:lnTo>
                <a:lnTo>
                  <a:pt x="2230938" y="1921175"/>
                </a:lnTo>
                <a:lnTo>
                  <a:pt x="1995541" y="1835490"/>
                </a:lnTo>
                <a:cubicBezTo>
                  <a:pt x="1912336" y="1940602"/>
                  <a:pt x="1808586" y="2027658"/>
                  <a:pt x="1690623" y="2091346"/>
                </a:cubicBezTo>
                <a:lnTo>
                  <a:pt x="1734130" y="2338046"/>
                </a:lnTo>
                <a:lnTo>
                  <a:pt x="1546077" y="2406492"/>
                </a:lnTo>
                <a:lnTo>
                  <a:pt x="1420828" y="2189544"/>
                </a:lnTo>
                <a:cubicBezTo>
                  <a:pt x="1289525" y="2216580"/>
                  <a:pt x="1154089" y="2216580"/>
                  <a:pt x="1022786" y="2189544"/>
                </a:cubicBezTo>
                <a:lnTo>
                  <a:pt x="897539" y="2406492"/>
                </a:lnTo>
                <a:lnTo>
                  <a:pt x="709486" y="2338046"/>
                </a:lnTo>
                <a:lnTo>
                  <a:pt x="752993" y="2091346"/>
                </a:lnTo>
                <a:cubicBezTo>
                  <a:pt x="635030" y="2027658"/>
                  <a:pt x="531280" y="1940601"/>
                  <a:pt x="448076" y="1835490"/>
                </a:cubicBezTo>
                <a:lnTo>
                  <a:pt x="212678" y="1921175"/>
                </a:lnTo>
                <a:lnTo>
                  <a:pt x="112617" y="1747864"/>
                </a:lnTo>
                <a:lnTo>
                  <a:pt x="304520" y="1586846"/>
                </a:lnTo>
                <a:cubicBezTo>
                  <a:pt x="255094" y="1462233"/>
                  <a:pt x="231575" y="1328854"/>
                  <a:pt x="235401" y="1194851"/>
                </a:cubicBezTo>
                <a:lnTo>
                  <a:pt x="0" y="1109179"/>
                </a:lnTo>
                <a:lnTo>
                  <a:pt x="34750" y="912098"/>
                </a:lnTo>
                <a:lnTo>
                  <a:pt x="285257" y="912104"/>
                </a:lnTo>
                <a:cubicBezTo>
                  <a:pt x="327494" y="784874"/>
                  <a:pt x="395211" y="667583"/>
                  <a:pt x="484278" y="567390"/>
                </a:cubicBezTo>
                <a:lnTo>
                  <a:pt x="359019" y="350449"/>
                </a:lnTo>
                <a:lnTo>
                  <a:pt x="512321" y="221813"/>
                </a:lnTo>
                <a:lnTo>
                  <a:pt x="704216" y="382840"/>
                </a:lnTo>
                <a:cubicBezTo>
                  <a:pt x="818353" y="312525"/>
                  <a:pt x="945621" y="266204"/>
                  <a:pt x="1078253" y="246702"/>
                </a:cubicBezTo>
                <a:lnTo>
                  <a:pt x="1121747" y="0"/>
                </a:lnTo>
                <a:close/>
              </a:path>
            </a:pathLst>
          </a:custGeom>
          <a:solidFill>
            <a:srgbClr val="014E7A"/>
          </a:solidFill>
          <a:ln>
            <a:noFill/>
          </a:ln>
        </p:spPr>
        <p:txBody>
          <a:bodyPr lIns="501445" tIns="575655" rIns="501445" bIns="614746" anchor="ctr"/>
          <a:lstStyle/>
          <a:p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99" y="2933724"/>
            <a:ext cx="390977" cy="396333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129695" y="4517148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合作</a:t>
            </a:r>
          </a:p>
        </p:txBody>
      </p:sp>
      <p:sp>
        <p:nvSpPr>
          <p:cNvPr id="39" name="矩形 38"/>
          <p:cNvSpPr/>
          <p:nvPr/>
        </p:nvSpPr>
        <p:spPr>
          <a:xfrm>
            <a:off x="1920643" y="4352262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分工</a:t>
            </a:r>
          </a:p>
        </p:txBody>
      </p:sp>
      <p:sp>
        <p:nvSpPr>
          <p:cNvPr id="40" name="矩形 39"/>
          <p:cNvSpPr/>
          <p:nvPr/>
        </p:nvSpPr>
        <p:spPr>
          <a:xfrm>
            <a:off x="2095362" y="5110299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加班</a:t>
            </a:r>
          </a:p>
        </p:txBody>
      </p:sp>
      <p:sp>
        <p:nvSpPr>
          <p:cNvPr id="41" name="矩形 40"/>
          <p:cNvSpPr/>
          <p:nvPr/>
        </p:nvSpPr>
        <p:spPr>
          <a:xfrm>
            <a:off x="1308823" y="5263541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学习</a:t>
            </a:r>
          </a:p>
        </p:txBody>
      </p:sp>
      <p:sp>
        <p:nvSpPr>
          <p:cNvPr id="42" name="椭圆 41"/>
          <p:cNvSpPr>
            <a:spLocks noChangeAspect="1"/>
          </p:cNvSpPr>
          <p:nvPr/>
        </p:nvSpPr>
        <p:spPr bwMode="auto">
          <a:xfrm>
            <a:off x="1619679" y="4648771"/>
            <a:ext cx="648000" cy="64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1400000"/>
            </a:lightRig>
          </a:scene3d>
          <a:sp3d extrusionH="25400" prstMaterial="dkEdge">
            <a:bevelT w="184150" prst="relaxedInset"/>
            <a:contourClr>
              <a:schemeClr val="bg1"/>
            </a:contourClr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Heiti SC Light" charset="0"/>
              <a:cs typeface="Heiti SC Light" charset="0"/>
              <a:sym typeface="Calibri" panose="020F0502020204030204" pitchFamily="34" charset="0"/>
            </a:endParaRPr>
          </a:p>
        </p:txBody>
      </p:sp>
      <p:sp>
        <p:nvSpPr>
          <p:cNvPr id="43" name="KSO_Shape"/>
          <p:cNvSpPr/>
          <p:nvPr/>
        </p:nvSpPr>
        <p:spPr bwMode="auto">
          <a:xfrm>
            <a:off x="1769600" y="4757567"/>
            <a:ext cx="326033" cy="356403"/>
          </a:xfrm>
          <a:custGeom>
            <a:avLst/>
            <a:gdLst>
              <a:gd name="T0" fmla="*/ 49882 w 5614"/>
              <a:gd name="T1" fmla="*/ 1769010 h 5480"/>
              <a:gd name="T2" fmla="*/ 103835 w 5614"/>
              <a:gd name="T3" fmla="*/ 1683222 h 5480"/>
              <a:gd name="T4" fmla="*/ 160843 w 5614"/>
              <a:gd name="T5" fmla="*/ 1599807 h 5480"/>
              <a:gd name="T6" fmla="*/ 222601 w 5614"/>
              <a:gd name="T7" fmla="*/ 1520121 h 5480"/>
              <a:gd name="T8" fmla="*/ 288091 w 5614"/>
              <a:gd name="T9" fmla="*/ 1444505 h 5480"/>
              <a:gd name="T10" fmla="*/ 357654 w 5614"/>
              <a:gd name="T11" fmla="*/ 1374654 h 5480"/>
              <a:gd name="T12" fmla="*/ 431967 w 5614"/>
              <a:gd name="T13" fmla="*/ 1310566 h 5480"/>
              <a:gd name="T14" fmla="*/ 511371 w 5614"/>
              <a:gd name="T15" fmla="*/ 1253600 h 5480"/>
              <a:gd name="T16" fmla="*/ 594846 w 5614"/>
              <a:gd name="T17" fmla="*/ 1204433 h 5480"/>
              <a:gd name="T18" fmla="*/ 684429 w 5614"/>
              <a:gd name="T19" fmla="*/ 1164421 h 5480"/>
              <a:gd name="T20" fmla="*/ 778424 w 5614"/>
              <a:gd name="T21" fmla="*/ 1133903 h 5480"/>
              <a:gd name="T22" fmla="*/ 878526 w 5614"/>
              <a:gd name="T23" fmla="*/ 1114236 h 5480"/>
              <a:gd name="T24" fmla="*/ 984397 w 5614"/>
              <a:gd name="T25" fmla="*/ 1106776 h 5480"/>
              <a:gd name="T26" fmla="*/ 1096037 w 5614"/>
              <a:gd name="T27" fmla="*/ 1111184 h 5480"/>
              <a:gd name="T28" fmla="*/ 1213784 w 5614"/>
              <a:gd name="T29" fmla="*/ 1129156 h 5480"/>
              <a:gd name="T30" fmla="*/ 1337979 w 5614"/>
              <a:gd name="T31" fmla="*/ 1161369 h 5480"/>
              <a:gd name="T32" fmla="*/ 1325085 w 5614"/>
              <a:gd name="T33" fmla="*/ 1269198 h 5480"/>
              <a:gd name="T34" fmla="*/ 1294884 w 5614"/>
              <a:gd name="T35" fmla="*/ 1285474 h 5480"/>
              <a:gd name="T36" fmla="*/ 1256879 w 5614"/>
              <a:gd name="T37" fmla="*/ 1298698 h 5480"/>
              <a:gd name="T38" fmla="*/ 1209712 w 5614"/>
              <a:gd name="T39" fmla="*/ 1308532 h 5480"/>
              <a:gd name="T40" fmla="*/ 1152366 w 5614"/>
              <a:gd name="T41" fmla="*/ 1313957 h 5480"/>
              <a:gd name="T42" fmla="*/ 1083821 w 5614"/>
              <a:gd name="T43" fmla="*/ 1314975 h 5480"/>
              <a:gd name="T44" fmla="*/ 1002382 w 5614"/>
              <a:gd name="T45" fmla="*/ 1310566 h 5480"/>
              <a:gd name="T46" fmla="*/ 907708 w 5614"/>
              <a:gd name="T47" fmla="*/ 1300394 h 5480"/>
              <a:gd name="T48" fmla="*/ 854094 w 5614"/>
              <a:gd name="T49" fmla="*/ 1320061 h 5480"/>
              <a:gd name="T50" fmla="*/ 985754 w 5614"/>
              <a:gd name="T51" fmla="*/ 1346510 h 5480"/>
              <a:gd name="T52" fmla="*/ 1106556 w 5614"/>
              <a:gd name="T53" fmla="*/ 1359395 h 5480"/>
              <a:gd name="T54" fmla="*/ 1178155 w 5614"/>
              <a:gd name="T55" fmla="*/ 1359734 h 5480"/>
              <a:gd name="T56" fmla="*/ 1232447 w 5614"/>
              <a:gd name="T57" fmla="*/ 1355665 h 5480"/>
              <a:gd name="T58" fmla="*/ 1285383 w 5614"/>
              <a:gd name="T59" fmla="*/ 1347188 h 5480"/>
              <a:gd name="T60" fmla="*/ 1336961 w 5614"/>
              <a:gd name="T61" fmla="*/ 1334642 h 5480"/>
              <a:gd name="T62" fmla="*/ 1387182 w 5614"/>
              <a:gd name="T63" fmla="*/ 1317348 h 5480"/>
              <a:gd name="T64" fmla="*/ 1436385 w 5614"/>
              <a:gd name="T65" fmla="*/ 1294969 h 5480"/>
              <a:gd name="T66" fmla="*/ 1484570 w 5614"/>
              <a:gd name="T67" fmla="*/ 1267164 h 5480"/>
              <a:gd name="T68" fmla="*/ 1531737 w 5614"/>
              <a:gd name="T69" fmla="*/ 1234950 h 5480"/>
              <a:gd name="T70" fmla="*/ 1578904 w 5614"/>
              <a:gd name="T71" fmla="*/ 1196295 h 5480"/>
              <a:gd name="T72" fmla="*/ 1625731 w 5614"/>
              <a:gd name="T73" fmla="*/ 1152213 h 5480"/>
              <a:gd name="T74" fmla="*/ 1672219 w 5614"/>
              <a:gd name="T75" fmla="*/ 1102368 h 5480"/>
              <a:gd name="T76" fmla="*/ 1905000 w 5614"/>
              <a:gd name="T77" fmla="*/ 1067781 h 5480"/>
              <a:gd name="T78" fmla="*/ 0 w 5614"/>
              <a:gd name="T79" fmla="*/ 1855816 h 5480"/>
              <a:gd name="T80" fmla="*/ 1415346 w 5614"/>
              <a:gd name="T81" fmla="*/ 384862 h 5480"/>
              <a:gd name="T82" fmla="*/ 794033 w 5614"/>
              <a:gd name="T83" fmla="*/ 186836 h 5480"/>
              <a:gd name="T84" fmla="*/ 581273 w 5614"/>
              <a:gd name="T85" fmla="*/ 186836 h 5480"/>
              <a:gd name="T86" fmla="*/ 552090 w 5614"/>
              <a:gd name="T87" fmla="*/ 1092195 h 5480"/>
              <a:gd name="T88" fmla="*/ 612491 w 5614"/>
              <a:gd name="T89" fmla="*/ 1064390 h 5480"/>
              <a:gd name="T90" fmla="*/ 695966 w 5614"/>
              <a:gd name="T91" fmla="*/ 1033533 h 5480"/>
              <a:gd name="T92" fmla="*/ 782496 w 5614"/>
              <a:gd name="T93" fmla="*/ 1010136 h 5480"/>
              <a:gd name="T94" fmla="*/ 871739 w 5614"/>
              <a:gd name="T95" fmla="*/ 994539 h 5480"/>
              <a:gd name="T96" fmla="*/ 1182566 w 5614"/>
              <a:gd name="T97" fmla="*/ 1001659 h 5480"/>
              <a:gd name="T98" fmla="*/ 1252468 w 5614"/>
              <a:gd name="T99" fmla="*/ 1015223 h 5480"/>
              <a:gd name="T100" fmla="*/ 1349177 w 5614"/>
              <a:gd name="T101" fmla="*/ 1040315 h 5480"/>
              <a:gd name="T102" fmla="*/ 1457423 w 5614"/>
              <a:gd name="T103" fmla="*/ 1141024 h 5480"/>
              <a:gd name="T104" fmla="*/ 1533433 w 5614"/>
              <a:gd name="T105" fmla="*/ 1075580 h 548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614" h="5480">
                <a:moveTo>
                  <a:pt x="0" y="5473"/>
                </a:moveTo>
                <a:lnTo>
                  <a:pt x="0" y="5473"/>
                </a:lnTo>
                <a:lnTo>
                  <a:pt x="72" y="5344"/>
                </a:lnTo>
                <a:lnTo>
                  <a:pt x="147" y="5217"/>
                </a:lnTo>
                <a:lnTo>
                  <a:pt x="186" y="5153"/>
                </a:lnTo>
                <a:lnTo>
                  <a:pt x="225" y="5089"/>
                </a:lnTo>
                <a:lnTo>
                  <a:pt x="265" y="5027"/>
                </a:lnTo>
                <a:lnTo>
                  <a:pt x="306" y="4964"/>
                </a:lnTo>
                <a:lnTo>
                  <a:pt x="347" y="4901"/>
                </a:lnTo>
                <a:lnTo>
                  <a:pt x="389" y="4840"/>
                </a:lnTo>
                <a:lnTo>
                  <a:pt x="432" y="4779"/>
                </a:lnTo>
                <a:lnTo>
                  <a:pt x="474" y="4718"/>
                </a:lnTo>
                <a:lnTo>
                  <a:pt x="519" y="4658"/>
                </a:lnTo>
                <a:lnTo>
                  <a:pt x="564" y="4599"/>
                </a:lnTo>
                <a:lnTo>
                  <a:pt x="609" y="4540"/>
                </a:lnTo>
                <a:lnTo>
                  <a:pt x="656" y="4483"/>
                </a:lnTo>
                <a:lnTo>
                  <a:pt x="702" y="4426"/>
                </a:lnTo>
                <a:lnTo>
                  <a:pt x="751" y="4370"/>
                </a:lnTo>
                <a:lnTo>
                  <a:pt x="799" y="4315"/>
                </a:lnTo>
                <a:lnTo>
                  <a:pt x="849" y="4260"/>
                </a:lnTo>
                <a:lnTo>
                  <a:pt x="898" y="4207"/>
                </a:lnTo>
                <a:lnTo>
                  <a:pt x="950" y="4155"/>
                </a:lnTo>
                <a:lnTo>
                  <a:pt x="1001" y="4103"/>
                </a:lnTo>
                <a:lnTo>
                  <a:pt x="1054" y="4054"/>
                </a:lnTo>
                <a:lnTo>
                  <a:pt x="1107" y="4004"/>
                </a:lnTo>
                <a:lnTo>
                  <a:pt x="1162" y="3957"/>
                </a:lnTo>
                <a:lnTo>
                  <a:pt x="1217" y="3910"/>
                </a:lnTo>
                <a:lnTo>
                  <a:pt x="1273" y="3865"/>
                </a:lnTo>
                <a:lnTo>
                  <a:pt x="1331" y="3821"/>
                </a:lnTo>
                <a:lnTo>
                  <a:pt x="1388" y="3777"/>
                </a:lnTo>
                <a:lnTo>
                  <a:pt x="1446" y="3736"/>
                </a:lnTo>
                <a:lnTo>
                  <a:pt x="1507" y="3697"/>
                </a:lnTo>
                <a:lnTo>
                  <a:pt x="1567" y="3658"/>
                </a:lnTo>
                <a:lnTo>
                  <a:pt x="1628" y="3621"/>
                </a:lnTo>
                <a:lnTo>
                  <a:pt x="1691" y="3586"/>
                </a:lnTo>
                <a:lnTo>
                  <a:pt x="1753" y="3552"/>
                </a:lnTo>
                <a:lnTo>
                  <a:pt x="1818" y="3520"/>
                </a:lnTo>
                <a:lnTo>
                  <a:pt x="1883" y="3489"/>
                </a:lnTo>
                <a:lnTo>
                  <a:pt x="1949" y="3461"/>
                </a:lnTo>
                <a:lnTo>
                  <a:pt x="2017" y="3434"/>
                </a:lnTo>
                <a:lnTo>
                  <a:pt x="2084" y="3409"/>
                </a:lnTo>
                <a:lnTo>
                  <a:pt x="2154" y="3385"/>
                </a:lnTo>
                <a:lnTo>
                  <a:pt x="2223" y="3364"/>
                </a:lnTo>
                <a:lnTo>
                  <a:pt x="2294" y="3344"/>
                </a:lnTo>
                <a:lnTo>
                  <a:pt x="2366" y="3327"/>
                </a:lnTo>
                <a:lnTo>
                  <a:pt x="2439" y="3311"/>
                </a:lnTo>
                <a:lnTo>
                  <a:pt x="2514" y="3298"/>
                </a:lnTo>
                <a:lnTo>
                  <a:pt x="2589" y="3286"/>
                </a:lnTo>
                <a:lnTo>
                  <a:pt x="2665" y="3278"/>
                </a:lnTo>
                <a:lnTo>
                  <a:pt x="2743" y="3271"/>
                </a:lnTo>
                <a:lnTo>
                  <a:pt x="2821" y="3266"/>
                </a:lnTo>
                <a:lnTo>
                  <a:pt x="2901" y="3264"/>
                </a:lnTo>
                <a:lnTo>
                  <a:pt x="2982" y="3262"/>
                </a:lnTo>
                <a:lnTo>
                  <a:pt x="3063" y="3265"/>
                </a:lnTo>
                <a:lnTo>
                  <a:pt x="3146" y="3270"/>
                </a:lnTo>
                <a:lnTo>
                  <a:pt x="3230" y="3277"/>
                </a:lnTo>
                <a:lnTo>
                  <a:pt x="3315" y="3286"/>
                </a:lnTo>
                <a:lnTo>
                  <a:pt x="3401" y="3298"/>
                </a:lnTo>
                <a:lnTo>
                  <a:pt x="3488" y="3313"/>
                </a:lnTo>
                <a:lnTo>
                  <a:pt x="3577" y="3330"/>
                </a:lnTo>
                <a:lnTo>
                  <a:pt x="3666" y="3350"/>
                </a:lnTo>
                <a:lnTo>
                  <a:pt x="3757" y="3372"/>
                </a:lnTo>
                <a:lnTo>
                  <a:pt x="3850" y="3397"/>
                </a:lnTo>
                <a:lnTo>
                  <a:pt x="3943" y="3425"/>
                </a:lnTo>
                <a:lnTo>
                  <a:pt x="3943" y="3716"/>
                </a:lnTo>
                <a:lnTo>
                  <a:pt x="3925" y="3730"/>
                </a:lnTo>
                <a:lnTo>
                  <a:pt x="3905" y="3743"/>
                </a:lnTo>
                <a:lnTo>
                  <a:pt x="3885" y="3756"/>
                </a:lnTo>
                <a:lnTo>
                  <a:pt x="3864" y="3768"/>
                </a:lnTo>
                <a:lnTo>
                  <a:pt x="3840" y="3780"/>
                </a:lnTo>
                <a:lnTo>
                  <a:pt x="3816" y="3791"/>
                </a:lnTo>
                <a:lnTo>
                  <a:pt x="3790" y="3802"/>
                </a:lnTo>
                <a:lnTo>
                  <a:pt x="3763" y="3813"/>
                </a:lnTo>
                <a:lnTo>
                  <a:pt x="3734" y="3822"/>
                </a:lnTo>
                <a:lnTo>
                  <a:pt x="3704" y="3830"/>
                </a:lnTo>
                <a:lnTo>
                  <a:pt x="3671" y="3839"/>
                </a:lnTo>
                <a:lnTo>
                  <a:pt x="3638" y="3846"/>
                </a:lnTo>
                <a:lnTo>
                  <a:pt x="3603" y="3853"/>
                </a:lnTo>
                <a:lnTo>
                  <a:pt x="3565" y="3859"/>
                </a:lnTo>
                <a:lnTo>
                  <a:pt x="3526" y="3865"/>
                </a:lnTo>
                <a:lnTo>
                  <a:pt x="3485" y="3869"/>
                </a:lnTo>
                <a:lnTo>
                  <a:pt x="3442" y="3873"/>
                </a:lnTo>
                <a:lnTo>
                  <a:pt x="3396" y="3875"/>
                </a:lnTo>
                <a:lnTo>
                  <a:pt x="3349" y="3878"/>
                </a:lnTo>
                <a:lnTo>
                  <a:pt x="3300" y="3879"/>
                </a:lnTo>
                <a:lnTo>
                  <a:pt x="3248" y="3879"/>
                </a:lnTo>
                <a:lnTo>
                  <a:pt x="3194" y="3878"/>
                </a:lnTo>
                <a:lnTo>
                  <a:pt x="3139" y="3876"/>
                </a:lnTo>
                <a:lnTo>
                  <a:pt x="3080" y="3874"/>
                </a:lnTo>
                <a:lnTo>
                  <a:pt x="3018" y="3869"/>
                </a:lnTo>
                <a:lnTo>
                  <a:pt x="2954" y="3865"/>
                </a:lnTo>
                <a:lnTo>
                  <a:pt x="2888" y="3859"/>
                </a:lnTo>
                <a:lnTo>
                  <a:pt x="2820" y="3853"/>
                </a:lnTo>
                <a:lnTo>
                  <a:pt x="2749" y="3845"/>
                </a:lnTo>
                <a:lnTo>
                  <a:pt x="2675" y="3835"/>
                </a:lnTo>
                <a:lnTo>
                  <a:pt x="2598" y="3825"/>
                </a:lnTo>
                <a:lnTo>
                  <a:pt x="2517" y="3814"/>
                </a:lnTo>
                <a:lnTo>
                  <a:pt x="2517" y="3893"/>
                </a:lnTo>
                <a:lnTo>
                  <a:pt x="2618" y="3915"/>
                </a:lnTo>
                <a:lnTo>
                  <a:pt x="2715" y="3937"/>
                </a:lnTo>
                <a:lnTo>
                  <a:pt x="2810" y="3954"/>
                </a:lnTo>
                <a:lnTo>
                  <a:pt x="2905" y="3971"/>
                </a:lnTo>
                <a:lnTo>
                  <a:pt x="2997" y="3984"/>
                </a:lnTo>
                <a:lnTo>
                  <a:pt x="3087" y="3995"/>
                </a:lnTo>
                <a:lnTo>
                  <a:pt x="3175" y="4003"/>
                </a:lnTo>
                <a:lnTo>
                  <a:pt x="3261" y="4009"/>
                </a:lnTo>
                <a:lnTo>
                  <a:pt x="3346" y="4011"/>
                </a:lnTo>
                <a:lnTo>
                  <a:pt x="3388" y="4011"/>
                </a:lnTo>
                <a:lnTo>
                  <a:pt x="3430" y="4011"/>
                </a:lnTo>
                <a:lnTo>
                  <a:pt x="3472" y="4010"/>
                </a:lnTo>
                <a:lnTo>
                  <a:pt x="3512" y="4009"/>
                </a:lnTo>
                <a:lnTo>
                  <a:pt x="3552" y="4005"/>
                </a:lnTo>
                <a:lnTo>
                  <a:pt x="3592" y="4002"/>
                </a:lnTo>
                <a:lnTo>
                  <a:pt x="3632" y="3998"/>
                </a:lnTo>
                <a:lnTo>
                  <a:pt x="3672" y="3993"/>
                </a:lnTo>
                <a:lnTo>
                  <a:pt x="3711" y="3987"/>
                </a:lnTo>
                <a:lnTo>
                  <a:pt x="3750" y="3980"/>
                </a:lnTo>
                <a:lnTo>
                  <a:pt x="3788" y="3973"/>
                </a:lnTo>
                <a:lnTo>
                  <a:pt x="3827" y="3965"/>
                </a:lnTo>
                <a:lnTo>
                  <a:pt x="3865" y="3957"/>
                </a:lnTo>
                <a:lnTo>
                  <a:pt x="3903" y="3946"/>
                </a:lnTo>
                <a:lnTo>
                  <a:pt x="3940" y="3936"/>
                </a:lnTo>
                <a:lnTo>
                  <a:pt x="3977" y="3925"/>
                </a:lnTo>
                <a:lnTo>
                  <a:pt x="4015" y="3912"/>
                </a:lnTo>
                <a:lnTo>
                  <a:pt x="4051" y="3899"/>
                </a:lnTo>
                <a:lnTo>
                  <a:pt x="4088" y="3885"/>
                </a:lnTo>
                <a:lnTo>
                  <a:pt x="4125" y="3869"/>
                </a:lnTo>
                <a:lnTo>
                  <a:pt x="4161" y="3853"/>
                </a:lnTo>
                <a:lnTo>
                  <a:pt x="4197" y="3836"/>
                </a:lnTo>
                <a:lnTo>
                  <a:pt x="4233" y="3819"/>
                </a:lnTo>
                <a:lnTo>
                  <a:pt x="4269" y="3800"/>
                </a:lnTo>
                <a:lnTo>
                  <a:pt x="4304" y="3780"/>
                </a:lnTo>
                <a:lnTo>
                  <a:pt x="4340" y="3760"/>
                </a:lnTo>
                <a:lnTo>
                  <a:pt x="4375" y="3737"/>
                </a:lnTo>
                <a:lnTo>
                  <a:pt x="4409" y="3715"/>
                </a:lnTo>
                <a:lnTo>
                  <a:pt x="4445" y="3691"/>
                </a:lnTo>
                <a:lnTo>
                  <a:pt x="4480" y="3666"/>
                </a:lnTo>
                <a:lnTo>
                  <a:pt x="4514" y="3642"/>
                </a:lnTo>
                <a:lnTo>
                  <a:pt x="4549" y="3614"/>
                </a:lnTo>
                <a:lnTo>
                  <a:pt x="4584" y="3587"/>
                </a:lnTo>
                <a:lnTo>
                  <a:pt x="4618" y="3558"/>
                </a:lnTo>
                <a:lnTo>
                  <a:pt x="4653" y="3528"/>
                </a:lnTo>
                <a:lnTo>
                  <a:pt x="4687" y="3497"/>
                </a:lnTo>
                <a:lnTo>
                  <a:pt x="4721" y="3466"/>
                </a:lnTo>
                <a:lnTo>
                  <a:pt x="4756" y="3433"/>
                </a:lnTo>
                <a:lnTo>
                  <a:pt x="4791" y="3398"/>
                </a:lnTo>
                <a:lnTo>
                  <a:pt x="4825" y="3363"/>
                </a:lnTo>
                <a:lnTo>
                  <a:pt x="4859" y="3326"/>
                </a:lnTo>
                <a:lnTo>
                  <a:pt x="4893" y="3290"/>
                </a:lnTo>
                <a:lnTo>
                  <a:pt x="4928" y="3251"/>
                </a:lnTo>
                <a:lnTo>
                  <a:pt x="4962" y="3212"/>
                </a:lnTo>
                <a:lnTo>
                  <a:pt x="4996" y="3170"/>
                </a:lnTo>
                <a:lnTo>
                  <a:pt x="5030" y="3128"/>
                </a:lnTo>
                <a:lnTo>
                  <a:pt x="5614" y="3149"/>
                </a:lnTo>
                <a:lnTo>
                  <a:pt x="4520" y="4598"/>
                </a:lnTo>
                <a:lnTo>
                  <a:pt x="2141" y="4695"/>
                </a:lnTo>
                <a:lnTo>
                  <a:pt x="1887" y="5480"/>
                </a:lnTo>
                <a:lnTo>
                  <a:pt x="0" y="5473"/>
                </a:lnTo>
                <a:close/>
                <a:moveTo>
                  <a:pt x="4519" y="2271"/>
                </a:moveTo>
                <a:lnTo>
                  <a:pt x="5270" y="2271"/>
                </a:lnTo>
                <a:lnTo>
                  <a:pt x="4171" y="1135"/>
                </a:lnTo>
                <a:lnTo>
                  <a:pt x="3070" y="0"/>
                </a:lnTo>
                <a:lnTo>
                  <a:pt x="2235" y="862"/>
                </a:lnTo>
                <a:lnTo>
                  <a:pt x="2235" y="551"/>
                </a:lnTo>
                <a:lnTo>
                  <a:pt x="2340" y="551"/>
                </a:lnTo>
                <a:lnTo>
                  <a:pt x="2340" y="286"/>
                </a:lnTo>
                <a:lnTo>
                  <a:pt x="1596" y="286"/>
                </a:lnTo>
                <a:lnTo>
                  <a:pt x="1596" y="551"/>
                </a:lnTo>
                <a:lnTo>
                  <a:pt x="1713" y="551"/>
                </a:lnTo>
                <a:lnTo>
                  <a:pt x="1713" y="1400"/>
                </a:lnTo>
                <a:lnTo>
                  <a:pt x="870" y="2271"/>
                </a:lnTo>
                <a:lnTo>
                  <a:pt x="1627" y="2271"/>
                </a:lnTo>
                <a:lnTo>
                  <a:pt x="1627" y="3221"/>
                </a:lnTo>
                <a:lnTo>
                  <a:pt x="1686" y="3193"/>
                </a:lnTo>
                <a:lnTo>
                  <a:pt x="1746" y="3164"/>
                </a:lnTo>
                <a:lnTo>
                  <a:pt x="1805" y="3139"/>
                </a:lnTo>
                <a:lnTo>
                  <a:pt x="1867" y="3114"/>
                </a:lnTo>
                <a:lnTo>
                  <a:pt x="1927" y="3090"/>
                </a:lnTo>
                <a:lnTo>
                  <a:pt x="1990" y="3068"/>
                </a:lnTo>
                <a:lnTo>
                  <a:pt x="2051" y="3048"/>
                </a:lnTo>
                <a:lnTo>
                  <a:pt x="2115" y="3029"/>
                </a:lnTo>
                <a:lnTo>
                  <a:pt x="2177" y="3010"/>
                </a:lnTo>
                <a:lnTo>
                  <a:pt x="2241" y="2993"/>
                </a:lnTo>
                <a:lnTo>
                  <a:pt x="2306" y="2979"/>
                </a:lnTo>
                <a:lnTo>
                  <a:pt x="2371" y="2965"/>
                </a:lnTo>
                <a:lnTo>
                  <a:pt x="2437" y="2953"/>
                </a:lnTo>
                <a:lnTo>
                  <a:pt x="2503" y="2943"/>
                </a:lnTo>
                <a:lnTo>
                  <a:pt x="2569" y="2933"/>
                </a:lnTo>
                <a:lnTo>
                  <a:pt x="2637" y="2925"/>
                </a:lnTo>
                <a:lnTo>
                  <a:pt x="2637" y="2320"/>
                </a:lnTo>
                <a:lnTo>
                  <a:pt x="3485" y="2320"/>
                </a:lnTo>
                <a:lnTo>
                  <a:pt x="3485" y="2954"/>
                </a:lnTo>
                <a:lnTo>
                  <a:pt x="3553" y="2966"/>
                </a:lnTo>
                <a:lnTo>
                  <a:pt x="3622" y="2980"/>
                </a:lnTo>
                <a:lnTo>
                  <a:pt x="3691" y="2994"/>
                </a:lnTo>
                <a:lnTo>
                  <a:pt x="3762" y="3011"/>
                </a:lnTo>
                <a:lnTo>
                  <a:pt x="3833" y="3029"/>
                </a:lnTo>
                <a:lnTo>
                  <a:pt x="3904" y="3048"/>
                </a:lnTo>
                <a:lnTo>
                  <a:pt x="3976" y="3068"/>
                </a:lnTo>
                <a:lnTo>
                  <a:pt x="4048" y="3090"/>
                </a:lnTo>
                <a:lnTo>
                  <a:pt x="4296" y="3167"/>
                </a:lnTo>
                <a:lnTo>
                  <a:pt x="4295" y="3365"/>
                </a:lnTo>
                <a:lnTo>
                  <a:pt x="4351" y="3322"/>
                </a:lnTo>
                <a:lnTo>
                  <a:pt x="4407" y="3275"/>
                </a:lnTo>
                <a:lnTo>
                  <a:pt x="4464" y="3225"/>
                </a:lnTo>
                <a:lnTo>
                  <a:pt x="4519" y="3172"/>
                </a:lnTo>
                <a:lnTo>
                  <a:pt x="4519" y="227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gray">
          <a:xfrm>
            <a:off x="622861" y="1537829"/>
            <a:ext cx="7527645" cy="8837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楷体" panose="02010600040101010101" charset="-122"/>
              </a:rPr>
              <a:t> 在过程中积累的经验和知识，锻炼的技术和能力，将为我们日后的发展打下基础。</a:t>
            </a:r>
          </a:p>
        </p:txBody>
      </p:sp>
      <p:sp>
        <p:nvSpPr>
          <p:cNvPr id="3" name="矩形 2"/>
          <p:cNvSpPr/>
          <p:nvPr/>
        </p:nvSpPr>
        <p:spPr>
          <a:xfrm>
            <a:off x="80817" y="505313"/>
            <a:ext cx="3377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项目经验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同心圆 2"/>
          <p:cNvSpPr>
            <a:spLocks noChangeAspect="1"/>
          </p:cNvSpPr>
          <p:nvPr/>
        </p:nvSpPr>
        <p:spPr>
          <a:xfrm>
            <a:off x="3000374" y="2736967"/>
            <a:ext cx="2592000" cy="2592000"/>
          </a:xfrm>
          <a:prstGeom prst="donut">
            <a:avLst>
              <a:gd name="adj" fmla="val 8011"/>
            </a:avLst>
          </a:prstGeom>
          <a:solidFill>
            <a:srgbClr val="35A8D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空心弧 5"/>
          <p:cNvSpPr>
            <a:spLocks noChangeAspect="1"/>
          </p:cNvSpPr>
          <p:nvPr/>
        </p:nvSpPr>
        <p:spPr>
          <a:xfrm rot="17748218">
            <a:off x="3000374" y="2736967"/>
            <a:ext cx="2592000" cy="2592000"/>
          </a:xfrm>
          <a:prstGeom prst="blockArc">
            <a:avLst>
              <a:gd name="adj1" fmla="val 18522925"/>
              <a:gd name="adj2" fmla="val 21366132"/>
              <a:gd name="adj3" fmla="val 7670"/>
            </a:avLst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空心弧 6"/>
          <p:cNvSpPr>
            <a:spLocks noChangeAspect="1"/>
          </p:cNvSpPr>
          <p:nvPr/>
        </p:nvSpPr>
        <p:spPr>
          <a:xfrm rot="3609238">
            <a:off x="3000374" y="2736967"/>
            <a:ext cx="2592000" cy="2592000"/>
          </a:xfrm>
          <a:prstGeom prst="blockArc">
            <a:avLst>
              <a:gd name="adj1" fmla="val 18522925"/>
              <a:gd name="adj2" fmla="val 21369390"/>
              <a:gd name="adj3" fmla="val 7810"/>
            </a:avLst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>
            <a:spLocks noChangeAspect="1"/>
          </p:cNvSpPr>
          <p:nvPr/>
        </p:nvSpPr>
        <p:spPr>
          <a:xfrm rot="10358424">
            <a:off x="3000374" y="2736967"/>
            <a:ext cx="2592000" cy="2592000"/>
          </a:xfrm>
          <a:prstGeom prst="blockArc">
            <a:avLst>
              <a:gd name="adj1" fmla="val 18522925"/>
              <a:gd name="adj2" fmla="val 21399042"/>
              <a:gd name="adj3" fmla="val 7879"/>
            </a:avLst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 rot="15261188">
            <a:off x="4707132" y="3953562"/>
            <a:ext cx="1506248" cy="1503526"/>
          </a:xfrm>
          <a:custGeom>
            <a:avLst/>
            <a:gdLst>
              <a:gd name="connsiteX0" fmla="*/ 100170 w 1506248"/>
              <a:gd name="connsiteY0" fmla="*/ 1403529 h 1503526"/>
              <a:gd name="connsiteX1" fmla="*/ 0 w 1506248"/>
              <a:gd name="connsiteY1" fmla="*/ 1162115 h 1503526"/>
              <a:gd name="connsiteX2" fmla="*/ 342000 w 1506248"/>
              <a:gd name="connsiteY2" fmla="*/ 820704 h 1503526"/>
              <a:gd name="connsiteX3" fmla="*/ 684000 w 1506248"/>
              <a:gd name="connsiteY3" fmla="*/ 735351 h 1503526"/>
              <a:gd name="connsiteX4" fmla="*/ 695771 w 1506248"/>
              <a:gd name="connsiteY4" fmla="*/ 728741 h 1503526"/>
              <a:gd name="connsiteX5" fmla="*/ 1506248 w 1506248"/>
              <a:gd name="connsiteY5" fmla="*/ 0 h 1503526"/>
              <a:gd name="connsiteX6" fmla="*/ 776603 w 1506248"/>
              <a:gd name="connsiteY6" fmla="*/ 809358 h 1503526"/>
              <a:gd name="connsiteX7" fmla="*/ 769500 w 1506248"/>
              <a:gd name="connsiteY7" fmla="*/ 820704 h 1503526"/>
              <a:gd name="connsiteX8" fmla="*/ 684000 w 1506248"/>
              <a:gd name="connsiteY8" fmla="*/ 1162115 h 1503526"/>
              <a:gd name="connsiteX9" fmla="*/ 342000 w 1506248"/>
              <a:gd name="connsiteY9" fmla="*/ 1503526 h 1503526"/>
              <a:gd name="connsiteX10" fmla="*/ 100170 w 1506248"/>
              <a:gd name="connsiteY10" fmla="*/ 1403529 h 15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6248" h="1503526">
                <a:moveTo>
                  <a:pt x="100170" y="1403529"/>
                </a:moveTo>
                <a:cubicBezTo>
                  <a:pt x="38280" y="1341746"/>
                  <a:pt x="0" y="1256393"/>
                  <a:pt x="0" y="1162115"/>
                </a:cubicBezTo>
                <a:cubicBezTo>
                  <a:pt x="0" y="973559"/>
                  <a:pt x="153119" y="820704"/>
                  <a:pt x="342000" y="820704"/>
                </a:cubicBezTo>
                <a:cubicBezTo>
                  <a:pt x="456000" y="820704"/>
                  <a:pt x="570000" y="792253"/>
                  <a:pt x="684000" y="735351"/>
                </a:cubicBezTo>
                <a:lnTo>
                  <a:pt x="695771" y="728741"/>
                </a:lnTo>
                <a:lnTo>
                  <a:pt x="1506248" y="0"/>
                </a:lnTo>
                <a:lnTo>
                  <a:pt x="776603" y="809358"/>
                </a:lnTo>
                <a:lnTo>
                  <a:pt x="769500" y="820704"/>
                </a:lnTo>
                <a:cubicBezTo>
                  <a:pt x="712500" y="934508"/>
                  <a:pt x="684000" y="1048311"/>
                  <a:pt x="684000" y="1162115"/>
                </a:cubicBezTo>
                <a:cubicBezTo>
                  <a:pt x="684000" y="1350671"/>
                  <a:pt x="530881" y="1503526"/>
                  <a:pt x="342000" y="1503526"/>
                </a:cubicBezTo>
                <a:cubicBezTo>
                  <a:pt x="247560" y="1503526"/>
                  <a:pt x="162060" y="1465312"/>
                  <a:pt x="100170" y="1403529"/>
                </a:cubicBezTo>
                <a:close/>
              </a:path>
            </a:pathLst>
          </a:custGeom>
          <a:solidFill>
            <a:srgbClr val="36B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8051273">
            <a:off x="3523938" y="2063827"/>
            <a:ext cx="1506248" cy="1503526"/>
          </a:xfrm>
          <a:custGeom>
            <a:avLst/>
            <a:gdLst>
              <a:gd name="connsiteX0" fmla="*/ 100170 w 1506248"/>
              <a:gd name="connsiteY0" fmla="*/ 1403529 h 1503526"/>
              <a:gd name="connsiteX1" fmla="*/ 0 w 1506248"/>
              <a:gd name="connsiteY1" fmla="*/ 1162115 h 1503526"/>
              <a:gd name="connsiteX2" fmla="*/ 342000 w 1506248"/>
              <a:gd name="connsiteY2" fmla="*/ 820704 h 1503526"/>
              <a:gd name="connsiteX3" fmla="*/ 684000 w 1506248"/>
              <a:gd name="connsiteY3" fmla="*/ 735351 h 1503526"/>
              <a:gd name="connsiteX4" fmla="*/ 695771 w 1506248"/>
              <a:gd name="connsiteY4" fmla="*/ 728741 h 1503526"/>
              <a:gd name="connsiteX5" fmla="*/ 1506248 w 1506248"/>
              <a:gd name="connsiteY5" fmla="*/ 0 h 1503526"/>
              <a:gd name="connsiteX6" fmla="*/ 776603 w 1506248"/>
              <a:gd name="connsiteY6" fmla="*/ 809358 h 1503526"/>
              <a:gd name="connsiteX7" fmla="*/ 769500 w 1506248"/>
              <a:gd name="connsiteY7" fmla="*/ 820704 h 1503526"/>
              <a:gd name="connsiteX8" fmla="*/ 684000 w 1506248"/>
              <a:gd name="connsiteY8" fmla="*/ 1162115 h 1503526"/>
              <a:gd name="connsiteX9" fmla="*/ 342000 w 1506248"/>
              <a:gd name="connsiteY9" fmla="*/ 1503526 h 1503526"/>
              <a:gd name="connsiteX10" fmla="*/ 100170 w 1506248"/>
              <a:gd name="connsiteY10" fmla="*/ 1403529 h 15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6248" h="1503526">
                <a:moveTo>
                  <a:pt x="100170" y="1403529"/>
                </a:moveTo>
                <a:cubicBezTo>
                  <a:pt x="38280" y="1341746"/>
                  <a:pt x="0" y="1256393"/>
                  <a:pt x="0" y="1162115"/>
                </a:cubicBezTo>
                <a:cubicBezTo>
                  <a:pt x="0" y="973559"/>
                  <a:pt x="153119" y="820704"/>
                  <a:pt x="342000" y="820704"/>
                </a:cubicBezTo>
                <a:cubicBezTo>
                  <a:pt x="456000" y="820704"/>
                  <a:pt x="570000" y="792253"/>
                  <a:pt x="684000" y="735351"/>
                </a:cubicBezTo>
                <a:lnTo>
                  <a:pt x="695771" y="728741"/>
                </a:lnTo>
                <a:lnTo>
                  <a:pt x="1506248" y="0"/>
                </a:lnTo>
                <a:lnTo>
                  <a:pt x="776603" y="809358"/>
                </a:lnTo>
                <a:lnTo>
                  <a:pt x="769500" y="820704"/>
                </a:lnTo>
                <a:cubicBezTo>
                  <a:pt x="712500" y="934508"/>
                  <a:pt x="684000" y="1048311"/>
                  <a:pt x="684000" y="1162115"/>
                </a:cubicBezTo>
                <a:cubicBezTo>
                  <a:pt x="684000" y="1350671"/>
                  <a:pt x="530881" y="1503526"/>
                  <a:pt x="342000" y="1503526"/>
                </a:cubicBezTo>
                <a:cubicBezTo>
                  <a:pt x="247560" y="1503526"/>
                  <a:pt x="162060" y="1465312"/>
                  <a:pt x="100170" y="1403529"/>
                </a:cubicBezTo>
                <a:close/>
              </a:path>
            </a:pathLst>
          </a:custGeom>
          <a:solidFill>
            <a:srgbClr val="36B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901356">
            <a:off x="2400424" y="4006196"/>
            <a:ext cx="1506248" cy="1503526"/>
          </a:xfrm>
          <a:custGeom>
            <a:avLst/>
            <a:gdLst>
              <a:gd name="connsiteX0" fmla="*/ 100170 w 1506248"/>
              <a:gd name="connsiteY0" fmla="*/ 1403529 h 1503526"/>
              <a:gd name="connsiteX1" fmla="*/ 0 w 1506248"/>
              <a:gd name="connsiteY1" fmla="*/ 1162115 h 1503526"/>
              <a:gd name="connsiteX2" fmla="*/ 342000 w 1506248"/>
              <a:gd name="connsiteY2" fmla="*/ 820704 h 1503526"/>
              <a:gd name="connsiteX3" fmla="*/ 684000 w 1506248"/>
              <a:gd name="connsiteY3" fmla="*/ 735351 h 1503526"/>
              <a:gd name="connsiteX4" fmla="*/ 695771 w 1506248"/>
              <a:gd name="connsiteY4" fmla="*/ 728741 h 1503526"/>
              <a:gd name="connsiteX5" fmla="*/ 1506248 w 1506248"/>
              <a:gd name="connsiteY5" fmla="*/ 0 h 1503526"/>
              <a:gd name="connsiteX6" fmla="*/ 776603 w 1506248"/>
              <a:gd name="connsiteY6" fmla="*/ 809358 h 1503526"/>
              <a:gd name="connsiteX7" fmla="*/ 769500 w 1506248"/>
              <a:gd name="connsiteY7" fmla="*/ 820704 h 1503526"/>
              <a:gd name="connsiteX8" fmla="*/ 684000 w 1506248"/>
              <a:gd name="connsiteY8" fmla="*/ 1162115 h 1503526"/>
              <a:gd name="connsiteX9" fmla="*/ 342000 w 1506248"/>
              <a:gd name="connsiteY9" fmla="*/ 1503526 h 1503526"/>
              <a:gd name="connsiteX10" fmla="*/ 100170 w 1506248"/>
              <a:gd name="connsiteY10" fmla="*/ 1403529 h 15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6248" h="1503526">
                <a:moveTo>
                  <a:pt x="100170" y="1403529"/>
                </a:moveTo>
                <a:cubicBezTo>
                  <a:pt x="38280" y="1341746"/>
                  <a:pt x="0" y="1256393"/>
                  <a:pt x="0" y="1162115"/>
                </a:cubicBezTo>
                <a:cubicBezTo>
                  <a:pt x="0" y="973559"/>
                  <a:pt x="153119" y="820704"/>
                  <a:pt x="342000" y="820704"/>
                </a:cubicBezTo>
                <a:cubicBezTo>
                  <a:pt x="456000" y="820704"/>
                  <a:pt x="570000" y="792253"/>
                  <a:pt x="684000" y="735351"/>
                </a:cubicBezTo>
                <a:lnTo>
                  <a:pt x="695771" y="728741"/>
                </a:lnTo>
                <a:lnTo>
                  <a:pt x="1506248" y="0"/>
                </a:lnTo>
                <a:lnTo>
                  <a:pt x="776603" y="809358"/>
                </a:lnTo>
                <a:lnTo>
                  <a:pt x="769500" y="820704"/>
                </a:lnTo>
                <a:cubicBezTo>
                  <a:pt x="712500" y="934508"/>
                  <a:pt x="684000" y="1048311"/>
                  <a:pt x="684000" y="1162115"/>
                </a:cubicBezTo>
                <a:cubicBezTo>
                  <a:pt x="684000" y="1350671"/>
                  <a:pt x="530881" y="1503526"/>
                  <a:pt x="342000" y="1503526"/>
                </a:cubicBezTo>
                <a:cubicBezTo>
                  <a:pt x="247560" y="1503526"/>
                  <a:pt x="162060" y="1465312"/>
                  <a:pt x="100170" y="1403529"/>
                </a:cubicBezTo>
                <a:close/>
              </a:path>
            </a:pathLst>
          </a:custGeom>
          <a:solidFill>
            <a:srgbClr val="36B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720374" y="3456967"/>
            <a:ext cx="1152000" cy="1152000"/>
            <a:chOff x="3882374" y="4282822"/>
            <a:chExt cx="828000" cy="826171"/>
          </a:xfrm>
        </p:grpSpPr>
        <p:grpSp>
          <p:nvGrpSpPr>
            <p:cNvPr id="11" name="组合 10"/>
            <p:cNvGrpSpPr/>
            <p:nvPr/>
          </p:nvGrpSpPr>
          <p:grpSpPr>
            <a:xfrm>
              <a:off x="3882374" y="4282822"/>
              <a:ext cx="828000" cy="826171"/>
              <a:chOff x="3573394" y="4028026"/>
              <a:chExt cx="1251778" cy="1251778"/>
            </a:xfrm>
          </p:grpSpPr>
          <p:sp>
            <p:nvSpPr>
              <p:cNvPr id="12" name="椭圆 11"/>
              <p:cNvSpPr>
                <a:spLocks noChangeAspect="1"/>
              </p:cNvSpPr>
              <p:nvPr/>
            </p:nvSpPr>
            <p:spPr bwMode="auto">
              <a:xfrm>
                <a:off x="3573394" y="4028026"/>
                <a:ext cx="1251778" cy="1251778"/>
              </a:xfrm>
              <a:prstGeom prst="ellipse">
                <a:avLst/>
              </a:prstGeom>
              <a:gradFill>
                <a:gsLst>
                  <a:gs pos="51000">
                    <a:srgbClr val="DDDDDD"/>
                  </a:gs>
                  <a:gs pos="1000">
                    <a:srgbClr val="ECECEC"/>
                  </a:gs>
                  <a:gs pos="100000">
                    <a:srgbClr val="B2B2B2"/>
                  </a:gs>
                </a:gsLst>
                <a:path path="circle">
                  <a:fillToRect t="100000" r="100000"/>
                </a:path>
              </a:gra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contourClr>
                  <a:srgbClr val="B2B2B2"/>
                </a:contourClr>
              </a:sp3d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Heiti SC Light" charset="0"/>
                  <a:cs typeface="Heiti SC Light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3" name="椭圆 12"/>
              <p:cNvSpPr>
                <a:spLocks noChangeAspect="1"/>
              </p:cNvSpPr>
              <p:nvPr/>
            </p:nvSpPr>
            <p:spPr bwMode="auto">
              <a:xfrm>
                <a:off x="3735292" y="4189923"/>
                <a:ext cx="925227" cy="925227"/>
              </a:xfrm>
              <a:prstGeom prst="ellipse">
                <a:avLst/>
              </a:prstGeom>
              <a:solidFill>
                <a:srgbClr val="2FA9D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contourClr>
                  <a:srgbClr val="B2B2B2"/>
                </a:contourClr>
              </a:sp3d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Heiti SC Light" charset="0"/>
                  <a:cs typeface="Heiti SC Light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4" name="KSO_Shape"/>
            <p:cNvSpPr/>
            <p:nvPr/>
          </p:nvSpPr>
          <p:spPr bwMode="auto">
            <a:xfrm>
              <a:off x="4098374" y="4497907"/>
              <a:ext cx="396000" cy="396000"/>
            </a:xfrm>
            <a:custGeom>
              <a:avLst/>
              <a:gdLst>
                <a:gd name="T0" fmla="*/ 831245 w 4996"/>
                <a:gd name="T1" fmla="*/ 7628 h 4995"/>
                <a:gd name="T2" fmla="*/ 669190 w 4996"/>
                <a:gd name="T3" fmla="*/ 42715 h 4995"/>
                <a:gd name="T4" fmla="*/ 518956 w 4996"/>
                <a:gd name="T5" fmla="*/ 104117 h 4995"/>
                <a:gd name="T6" fmla="*/ 382449 w 4996"/>
                <a:gd name="T7" fmla="*/ 189165 h 4995"/>
                <a:gd name="T8" fmla="*/ 262719 w 4996"/>
                <a:gd name="T9" fmla="*/ 295189 h 4995"/>
                <a:gd name="T10" fmla="*/ 162436 w 4996"/>
                <a:gd name="T11" fmla="*/ 419901 h 4995"/>
                <a:gd name="T12" fmla="*/ 84268 w 4996"/>
                <a:gd name="T13" fmla="*/ 560249 h 4995"/>
                <a:gd name="T14" fmla="*/ 29742 w 4996"/>
                <a:gd name="T15" fmla="*/ 714327 h 4995"/>
                <a:gd name="T16" fmla="*/ 2669 w 4996"/>
                <a:gd name="T17" fmla="*/ 879084 h 4995"/>
                <a:gd name="T18" fmla="*/ 2669 w 4996"/>
                <a:gd name="T19" fmla="*/ 1025916 h 4995"/>
                <a:gd name="T20" fmla="*/ 29742 w 4996"/>
                <a:gd name="T21" fmla="*/ 1190673 h 4995"/>
                <a:gd name="T22" fmla="*/ 84268 w 4996"/>
                <a:gd name="T23" fmla="*/ 1344369 h 4995"/>
                <a:gd name="T24" fmla="*/ 162436 w 4996"/>
                <a:gd name="T25" fmla="*/ 1485099 h 4995"/>
                <a:gd name="T26" fmla="*/ 262719 w 4996"/>
                <a:gd name="T27" fmla="*/ 1609811 h 4995"/>
                <a:gd name="T28" fmla="*/ 382449 w 4996"/>
                <a:gd name="T29" fmla="*/ 1715835 h 4995"/>
                <a:gd name="T30" fmla="*/ 518956 w 4996"/>
                <a:gd name="T31" fmla="*/ 1800883 h 4995"/>
                <a:gd name="T32" fmla="*/ 669190 w 4996"/>
                <a:gd name="T33" fmla="*/ 1862285 h 4995"/>
                <a:gd name="T34" fmla="*/ 831245 w 4996"/>
                <a:gd name="T35" fmla="*/ 1897372 h 4995"/>
                <a:gd name="T36" fmla="*/ 977285 w 4996"/>
                <a:gd name="T37" fmla="*/ 1904619 h 4995"/>
                <a:gd name="T38" fmla="*/ 1144296 w 4996"/>
                <a:gd name="T39" fmla="*/ 1885550 h 4995"/>
                <a:gd name="T40" fmla="*/ 1301394 w 4996"/>
                <a:gd name="T41" fmla="*/ 1839021 h 4995"/>
                <a:gd name="T42" fmla="*/ 1446290 w 4996"/>
                <a:gd name="T43" fmla="*/ 1766940 h 4995"/>
                <a:gd name="T44" fmla="*/ 1575552 w 4996"/>
                <a:gd name="T45" fmla="*/ 1672739 h 4995"/>
                <a:gd name="T46" fmla="*/ 1687656 w 4996"/>
                <a:gd name="T47" fmla="*/ 1558324 h 4995"/>
                <a:gd name="T48" fmla="*/ 1778788 w 4996"/>
                <a:gd name="T49" fmla="*/ 1426748 h 4995"/>
                <a:gd name="T50" fmla="*/ 1847423 w 4996"/>
                <a:gd name="T51" fmla="*/ 1279916 h 4995"/>
                <a:gd name="T52" fmla="*/ 1890129 w 4996"/>
                <a:gd name="T53" fmla="*/ 1120880 h 4995"/>
                <a:gd name="T54" fmla="*/ 1905000 w 4996"/>
                <a:gd name="T55" fmla="*/ 952309 h 4995"/>
                <a:gd name="T56" fmla="*/ 1893942 w 4996"/>
                <a:gd name="T57" fmla="*/ 807384 h 4995"/>
                <a:gd name="T58" fmla="*/ 1855049 w 4996"/>
                <a:gd name="T59" fmla="*/ 647204 h 4995"/>
                <a:gd name="T60" fmla="*/ 1790227 w 4996"/>
                <a:gd name="T61" fmla="*/ 498084 h 4995"/>
                <a:gd name="T62" fmla="*/ 1701764 w 4996"/>
                <a:gd name="T63" fmla="*/ 364219 h 4995"/>
                <a:gd name="T64" fmla="*/ 1592711 w 4996"/>
                <a:gd name="T65" fmla="*/ 247135 h 4995"/>
                <a:gd name="T66" fmla="*/ 1465737 w 4996"/>
                <a:gd name="T67" fmla="*/ 149883 h 4995"/>
                <a:gd name="T68" fmla="*/ 1323129 w 4996"/>
                <a:gd name="T69" fmla="*/ 74751 h 4995"/>
                <a:gd name="T70" fmla="*/ 1167556 w 4996"/>
                <a:gd name="T71" fmla="*/ 24408 h 4995"/>
                <a:gd name="T72" fmla="*/ 1001307 w 4996"/>
                <a:gd name="T73" fmla="*/ 1144 h 4995"/>
                <a:gd name="T74" fmla="*/ 1488996 w 4996"/>
                <a:gd name="T75" fmla="*/ 1551459 h 4995"/>
                <a:gd name="T76" fmla="*/ 961651 w 4996"/>
                <a:gd name="T77" fmla="*/ 959174 h 4995"/>
                <a:gd name="T78" fmla="*/ 439645 w 4996"/>
                <a:gd name="T79" fmla="*/ 1571673 h 4995"/>
                <a:gd name="T80" fmla="*/ 344700 w 4996"/>
                <a:gd name="T81" fmla="*/ 1478997 h 4995"/>
                <a:gd name="T82" fmla="*/ 265388 w 4996"/>
                <a:gd name="T83" fmla="*/ 1371066 h 4995"/>
                <a:gd name="T84" fmla="*/ 205142 w 4996"/>
                <a:gd name="T85" fmla="*/ 1250168 h 4995"/>
                <a:gd name="T86" fmla="*/ 165868 w 4996"/>
                <a:gd name="T87" fmla="*/ 1118973 h 4995"/>
                <a:gd name="T88" fmla="*/ 149090 w 4996"/>
                <a:gd name="T89" fmla="*/ 979006 h 4995"/>
                <a:gd name="T90" fmla="*/ 636779 w 4996"/>
                <a:gd name="T91" fmla="*/ 212429 h 4995"/>
                <a:gd name="T92" fmla="*/ 801122 w 4996"/>
                <a:gd name="T93" fmla="*/ 162087 h 4995"/>
                <a:gd name="T94" fmla="*/ 952119 w 4996"/>
                <a:gd name="T95" fmla="*/ 148357 h 4995"/>
                <a:gd name="T96" fmla="*/ 1136289 w 4996"/>
                <a:gd name="T97" fmla="*/ 169715 h 4995"/>
                <a:gd name="T98" fmla="*/ 1305207 w 4996"/>
                <a:gd name="T99" fmla="*/ 229973 h 4995"/>
                <a:gd name="T100" fmla="*/ 1755147 w 4996"/>
                <a:gd name="T101" fmla="*/ 999601 h 4995"/>
                <a:gd name="T102" fmla="*/ 1734938 w 4996"/>
                <a:gd name="T103" fmla="*/ 1138423 h 4995"/>
                <a:gd name="T104" fmla="*/ 1692232 w 4996"/>
                <a:gd name="T105" fmla="*/ 1268093 h 4995"/>
                <a:gd name="T106" fmla="*/ 1628935 w 4996"/>
                <a:gd name="T107" fmla="*/ 1387084 h 4995"/>
                <a:gd name="T108" fmla="*/ 1547336 w 4996"/>
                <a:gd name="T109" fmla="*/ 1493489 h 499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996" h="4995">
                  <a:moveTo>
                    <a:pt x="2497" y="0"/>
                  </a:moveTo>
                  <a:lnTo>
                    <a:pt x="2497" y="0"/>
                  </a:lnTo>
                  <a:lnTo>
                    <a:pt x="2433" y="1"/>
                  </a:lnTo>
                  <a:lnTo>
                    <a:pt x="2369" y="3"/>
                  </a:lnTo>
                  <a:lnTo>
                    <a:pt x="2306" y="7"/>
                  </a:lnTo>
                  <a:lnTo>
                    <a:pt x="2242" y="12"/>
                  </a:lnTo>
                  <a:lnTo>
                    <a:pt x="2180" y="20"/>
                  </a:lnTo>
                  <a:lnTo>
                    <a:pt x="2117" y="28"/>
                  </a:lnTo>
                  <a:lnTo>
                    <a:pt x="2055" y="38"/>
                  </a:lnTo>
                  <a:lnTo>
                    <a:pt x="1994" y="51"/>
                  </a:lnTo>
                  <a:lnTo>
                    <a:pt x="1933" y="64"/>
                  </a:lnTo>
                  <a:lnTo>
                    <a:pt x="1873" y="78"/>
                  </a:lnTo>
                  <a:lnTo>
                    <a:pt x="1814" y="94"/>
                  </a:lnTo>
                  <a:lnTo>
                    <a:pt x="1755" y="112"/>
                  </a:lnTo>
                  <a:lnTo>
                    <a:pt x="1697" y="131"/>
                  </a:lnTo>
                  <a:lnTo>
                    <a:pt x="1639" y="151"/>
                  </a:lnTo>
                  <a:lnTo>
                    <a:pt x="1582" y="173"/>
                  </a:lnTo>
                  <a:lnTo>
                    <a:pt x="1526" y="196"/>
                  </a:lnTo>
                  <a:lnTo>
                    <a:pt x="1470" y="220"/>
                  </a:lnTo>
                  <a:lnTo>
                    <a:pt x="1415" y="246"/>
                  </a:lnTo>
                  <a:lnTo>
                    <a:pt x="1361" y="273"/>
                  </a:lnTo>
                  <a:lnTo>
                    <a:pt x="1307" y="301"/>
                  </a:lnTo>
                  <a:lnTo>
                    <a:pt x="1255" y="331"/>
                  </a:lnTo>
                  <a:lnTo>
                    <a:pt x="1203" y="361"/>
                  </a:lnTo>
                  <a:lnTo>
                    <a:pt x="1152" y="393"/>
                  </a:lnTo>
                  <a:lnTo>
                    <a:pt x="1101" y="426"/>
                  </a:lnTo>
                  <a:lnTo>
                    <a:pt x="1052" y="460"/>
                  </a:lnTo>
                  <a:lnTo>
                    <a:pt x="1003" y="496"/>
                  </a:lnTo>
                  <a:lnTo>
                    <a:pt x="955" y="532"/>
                  </a:lnTo>
                  <a:lnTo>
                    <a:pt x="908" y="570"/>
                  </a:lnTo>
                  <a:lnTo>
                    <a:pt x="863" y="609"/>
                  </a:lnTo>
                  <a:lnTo>
                    <a:pt x="818" y="648"/>
                  </a:lnTo>
                  <a:lnTo>
                    <a:pt x="774" y="689"/>
                  </a:lnTo>
                  <a:lnTo>
                    <a:pt x="731" y="731"/>
                  </a:lnTo>
                  <a:lnTo>
                    <a:pt x="689" y="774"/>
                  </a:lnTo>
                  <a:lnTo>
                    <a:pt x="648" y="818"/>
                  </a:lnTo>
                  <a:lnTo>
                    <a:pt x="609" y="862"/>
                  </a:lnTo>
                  <a:lnTo>
                    <a:pt x="570" y="908"/>
                  </a:lnTo>
                  <a:lnTo>
                    <a:pt x="532" y="955"/>
                  </a:lnTo>
                  <a:lnTo>
                    <a:pt x="496" y="1003"/>
                  </a:lnTo>
                  <a:lnTo>
                    <a:pt x="461" y="1051"/>
                  </a:lnTo>
                  <a:lnTo>
                    <a:pt x="426" y="1101"/>
                  </a:lnTo>
                  <a:lnTo>
                    <a:pt x="393" y="1151"/>
                  </a:lnTo>
                  <a:lnTo>
                    <a:pt x="361" y="1202"/>
                  </a:lnTo>
                  <a:lnTo>
                    <a:pt x="331" y="1254"/>
                  </a:lnTo>
                  <a:lnTo>
                    <a:pt x="301" y="1306"/>
                  </a:lnTo>
                  <a:lnTo>
                    <a:pt x="273" y="1360"/>
                  </a:lnTo>
                  <a:lnTo>
                    <a:pt x="246" y="1414"/>
                  </a:lnTo>
                  <a:lnTo>
                    <a:pt x="221" y="1469"/>
                  </a:lnTo>
                  <a:lnTo>
                    <a:pt x="196" y="1525"/>
                  </a:lnTo>
                  <a:lnTo>
                    <a:pt x="173" y="1581"/>
                  </a:lnTo>
                  <a:lnTo>
                    <a:pt x="151" y="1639"/>
                  </a:lnTo>
                  <a:lnTo>
                    <a:pt x="131" y="1697"/>
                  </a:lnTo>
                  <a:lnTo>
                    <a:pt x="112" y="1755"/>
                  </a:lnTo>
                  <a:lnTo>
                    <a:pt x="94" y="1814"/>
                  </a:lnTo>
                  <a:lnTo>
                    <a:pt x="78" y="1873"/>
                  </a:lnTo>
                  <a:lnTo>
                    <a:pt x="64" y="1933"/>
                  </a:lnTo>
                  <a:lnTo>
                    <a:pt x="50" y="1994"/>
                  </a:lnTo>
                  <a:lnTo>
                    <a:pt x="38" y="2055"/>
                  </a:lnTo>
                  <a:lnTo>
                    <a:pt x="28" y="2117"/>
                  </a:lnTo>
                  <a:lnTo>
                    <a:pt x="20" y="2179"/>
                  </a:lnTo>
                  <a:lnTo>
                    <a:pt x="13" y="2242"/>
                  </a:lnTo>
                  <a:lnTo>
                    <a:pt x="7" y="2305"/>
                  </a:lnTo>
                  <a:lnTo>
                    <a:pt x="3" y="2369"/>
                  </a:lnTo>
                  <a:lnTo>
                    <a:pt x="1" y="2433"/>
                  </a:lnTo>
                  <a:lnTo>
                    <a:pt x="0" y="2497"/>
                  </a:lnTo>
                  <a:lnTo>
                    <a:pt x="1" y="2561"/>
                  </a:lnTo>
                  <a:lnTo>
                    <a:pt x="3" y="2626"/>
                  </a:lnTo>
                  <a:lnTo>
                    <a:pt x="7" y="2690"/>
                  </a:lnTo>
                  <a:lnTo>
                    <a:pt x="13" y="2753"/>
                  </a:lnTo>
                  <a:lnTo>
                    <a:pt x="20" y="2815"/>
                  </a:lnTo>
                  <a:lnTo>
                    <a:pt x="28" y="2878"/>
                  </a:lnTo>
                  <a:lnTo>
                    <a:pt x="38" y="2939"/>
                  </a:lnTo>
                  <a:lnTo>
                    <a:pt x="50" y="3000"/>
                  </a:lnTo>
                  <a:lnTo>
                    <a:pt x="64" y="3061"/>
                  </a:lnTo>
                  <a:lnTo>
                    <a:pt x="78" y="3122"/>
                  </a:lnTo>
                  <a:lnTo>
                    <a:pt x="94" y="3181"/>
                  </a:lnTo>
                  <a:lnTo>
                    <a:pt x="112" y="3240"/>
                  </a:lnTo>
                  <a:lnTo>
                    <a:pt x="131" y="3299"/>
                  </a:lnTo>
                  <a:lnTo>
                    <a:pt x="151" y="3356"/>
                  </a:lnTo>
                  <a:lnTo>
                    <a:pt x="173" y="3413"/>
                  </a:lnTo>
                  <a:lnTo>
                    <a:pt x="196" y="3470"/>
                  </a:lnTo>
                  <a:lnTo>
                    <a:pt x="221" y="3525"/>
                  </a:lnTo>
                  <a:lnTo>
                    <a:pt x="246" y="3580"/>
                  </a:lnTo>
                  <a:lnTo>
                    <a:pt x="273" y="3634"/>
                  </a:lnTo>
                  <a:lnTo>
                    <a:pt x="301" y="3688"/>
                  </a:lnTo>
                  <a:lnTo>
                    <a:pt x="331" y="3741"/>
                  </a:lnTo>
                  <a:lnTo>
                    <a:pt x="361" y="3793"/>
                  </a:lnTo>
                  <a:lnTo>
                    <a:pt x="393" y="3844"/>
                  </a:lnTo>
                  <a:lnTo>
                    <a:pt x="426" y="3894"/>
                  </a:lnTo>
                  <a:lnTo>
                    <a:pt x="461" y="3944"/>
                  </a:lnTo>
                  <a:lnTo>
                    <a:pt x="496" y="3991"/>
                  </a:lnTo>
                  <a:lnTo>
                    <a:pt x="532" y="4039"/>
                  </a:lnTo>
                  <a:lnTo>
                    <a:pt x="570" y="4086"/>
                  </a:lnTo>
                  <a:lnTo>
                    <a:pt x="609" y="4132"/>
                  </a:lnTo>
                  <a:lnTo>
                    <a:pt x="648" y="4177"/>
                  </a:lnTo>
                  <a:lnTo>
                    <a:pt x="689" y="4221"/>
                  </a:lnTo>
                  <a:lnTo>
                    <a:pt x="731" y="4263"/>
                  </a:lnTo>
                  <a:lnTo>
                    <a:pt x="774" y="4305"/>
                  </a:lnTo>
                  <a:lnTo>
                    <a:pt x="818" y="4346"/>
                  </a:lnTo>
                  <a:lnTo>
                    <a:pt x="863" y="4386"/>
                  </a:lnTo>
                  <a:lnTo>
                    <a:pt x="908" y="4424"/>
                  </a:lnTo>
                  <a:lnTo>
                    <a:pt x="955" y="4462"/>
                  </a:lnTo>
                  <a:lnTo>
                    <a:pt x="1003" y="4499"/>
                  </a:lnTo>
                  <a:lnTo>
                    <a:pt x="1052" y="4534"/>
                  </a:lnTo>
                  <a:lnTo>
                    <a:pt x="1101" y="4568"/>
                  </a:lnTo>
                  <a:lnTo>
                    <a:pt x="1152" y="4602"/>
                  </a:lnTo>
                  <a:lnTo>
                    <a:pt x="1203" y="4633"/>
                  </a:lnTo>
                  <a:lnTo>
                    <a:pt x="1255" y="4664"/>
                  </a:lnTo>
                  <a:lnTo>
                    <a:pt x="1307" y="4693"/>
                  </a:lnTo>
                  <a:lnTo>
                    <a:pt x="1361" y="4722"/>
                  </a:lnTo>
                  <a:lnTo>
                    <a:pt x="1415" y="4748"/>
                  </a:lnTo>
                  <a:lnTo>
                    <a:pt x="1470" y="4775"/>
                  </a:lnTo>
                  <a:lnTo>
                    <a:pt x="1526" y="4799"/>
                  </a:lnTo>
                  <a:lnTo>
                    <a:pt x="1582" y="4822"/>
                  </a:lnTo>
                  <a:lnTo>
                    <a:pt x="1639" y="4843"/>
                  </a:lnTo>
                  <a:lnTo>
                    <a:pt x="1697" y="4863"/>
                  </a:lnTo>
                  <a:lnTo>
                    <a:pt x="1755" y="4883"/>
                  </a:lnTo>
                  <a:lnTo>
                    <a:pt x="1814" y="4900"/>
                  </a:lnTo>
                  <a:lnTo>
                    <a:pt x="1873" y="4916"/>
                  </a:lnTo>
                  <a:lnTo>
                    <a:pt x="1933" y="4931"/>
                  </a:lnTo>
                  <a:lnTo>
                    <a:pt x="1994" y="4944"/>
                  </a:lnTo>
                  <a:lnTo>
                    <a:pt x="2055" y="4956"/>
                  </a:lnTo>
                  <a:lnTo>
                    <a:pt x="2117" y="4966"/>
                  </a:lnTo>
                  <a:lnTo>
                    <a:pt x="2180" y="4975"/>
                  </a:lnTo>
                  <a:lnTo>
                    <a:pt x="2242" y="4983"/>
                  </a:lnTo>
                  <a:lnTo>
                    <a:pt x="2306" y="4988"/>
                  </a:lnTo>
                  <a:lnTo>
                    <a:pt x="2369" y="4992"/>
                  </a:lnTo>
                  <a:lnTo>
                    <a:pt x="2433" y="4994"/>
                  </a:lnTo>
                  <a:lnTo>
                    <a:pt x="2497" y="4995"/>
                  </a:lnTo>
                  <a:lnTo>
                    <a:pt x="2563" y="4994"/>
                  </a:lnTo>
                  <a:lnTo>
                    <a:pt x="2626" y="4992"/>
                  </a:lnTo>
                  <a:lnTo>
                    <a:pt x="2690" y="4988"/>
                  </a:lnTo>
                  <a:lnTo>
                    <a:pt x="2753" y="4983"/>
                  </a:lnTo>
                  <a:lnTo>
                    <a:pt x="2816" y="4975"/>
                  </a:lnTo>
                  <a:lnTo>
                    <a:pt x="2878" y="4966"/>
                  </a:lnTo>
                  <a:lnTo>
                    <a:pt x="2940" y="4956"/>
                  </a:lnTo>
                  <a:lnTo>
                    <a:pt x="3001" y="4944"/>
                  </a:lnTo>
                  <a:lnTo>
                    <a:pt x="3062" y="4931"/>
                  </a:lnTo>
                  <a:lnTo>
                    <a:pt x="3122" y="4916"/>
                  </a:lnTo>
                  <a:lnTo>
                    <a:pt x="3182" y="4900"/>
                  </a:lnTo>
                  <a:lnTo>
                    <a:pt x="3240" y="4883"/>
                  </a:lnTo>
                  <a:lnTo>
                    <a:pt x="3299" y="4863"/>
                  </a:lnTo>
                  <a:lnTo>
                    <a:pt x="3356" y="4843"/>
                  </a:lnTo>
                  <a:lnTo>
                    <a:pt x="3413" y="4822"/>
                  </a:lnTo>
                  <a:lnTo>
                    <a:pt x="3470" y="4799"/>
                  </a:lnTo>
                  <a:lnTo>
                    <a:pt x="3525" y="4775"/>
                  </a:lnTo>
                  <a:lnTo>
                    <a:pt x="3580" y="4748"/>
                  </a:lnTo>
                  <a:lnTo>
                    <a:pt x="3635" y="4722"/>
                  </a:lnTo>
                  <a:lnTo>
                    <a:pt x="3688" y="4693"/>
                  </a:lnTo>
                  <a:lnTo>
                    <a:pt x="3741" y="4664"/>
                  </a:lnTo>
                  <a:lnTo>
                    <a:pt x="3793" y="4633"/>
                  </a:lnTo>
                  <a:lnTo>
                    <a:pt x="3844" y="4602"/>
                  </a:lnTo>
                  <a:lnTo>
                    <a:pt x="3894" y="4568"/>
                  </a:lnTo>
                  <a:lnTo>
                    <a:pt x="3944" y="4534"/>
                  </a:lnTo>
                  <a:lnTo>
                    <a:pt x="3992" y="4499"/>
                  </a:lnTo>
                  <a:lnTo>
                    <a:pt x="4040" y="4462"/>
                  </a:lnTo>
                  <a:lnTo>
                    <a:pt x="4087" y="4424"/>
                  </a:lnTo>
                  <a:lnTo>
                    <a:pt x="4132" y="4386"/>
                  </a:lnTo>
                  <a:lnTo>
                    <a:pt x="4177" y="4346"/>
                  </a:lnTo>
                  <a:lnTo>
                    <a:pt x="4221" y="4305"/>
                  </a:lnTo>
                  <a:lnTo>
                    <a:pt x="4264" y="4263"/>
                  </a:lnTo>
                  <a:lnTo>
                    <a:pt x="4306" y="4221"/>
                  </a:lnTo>
                  <a:lnTo>
                    <a:pt x="4346" y="4177"/>
                  </a:lnTo>
                  <a:lnTo>
                    <a:pt x="4387" y="4132"/>
                  </a:lnTo>
                  <a:lnTo>
                    <a:pt x="4426" y="4086"/>
                  </a:lnTo>
                  <a:lnTo>
                    <a:pt x="4463" y="4039"/>
                  </a:lnTo>
                  <a:lnTo>
                    <a:pt x="4499" y="3991"/>
                  </a:lnTo>
                  <a:lnTo>
                    <a:pt x="4535" y="3944"/>
                  </a:lnTo>
                  <a:lnTo>
                    <a:pt x="4569" y="3894"/>
                  </a:lnTo>
                  <a:lnTo>
                    <a:pt x="4602" y="3844"/>
                  </a:lnTo>
                  <a:lnTo>
                    <a:pt x="4634" y="3793"/>
                  </a:lnTo>
                  <a:lnTo>
                    <a:pt x="4665" y="3741"/>
                  </a:lnTo>
                  <a:lnTo>
                    <a:pt x="4695" y="3688"/>
                  </a:lnTo>
                  <a:lnTo>
                    <a:pt x="4722" y="3634"/>
                  </a:lnTo>
                  <a:lnTo>
                    <a:pt x="4750" y="3580"/>
                  </a:lnTo>
                  <a:lnTo>
                    <a:pt x="4775" y="3525"/>
                  </a:lnTo>
                  <a:lnTo>
                    <a:pt x="4800" y="3470"/>
                  </a:lnTo>
                  <a:lnTo>
                    <a:pt x="4822" y="3413"/>
                  </a:lnTo>
                  <a:lnTo>
                    <a:pt x="4845" y="3356"/>
                  </a:lnTo>
                  <a:lnTo>
                    <a:pt x="4865" y="3299"/>
                  </a:lnTo>
                  <a:lnTo>
                    <a:pt x="4883" y="3240"/>
                  </a:lnTo>
                  <a:lnTo>
                    <a:pt x="4901" y="3181"/>
                  </a:lnTo>
                  <a:lnTo>
                    <a:pt x="4917" y="3122"/>
                  </a:lnTo>
                  <a:lnTo>
                    <a:pt x="4932" y="3061"/>
                  </a:lnTo>
                  <a:lnTo>
                    <a:pt x="4945" y="3000"/>
                  </a:lnTo>
                  <a:lnTo>
                    <a:pt x="4957" y="2939"/>
                  </a:lnTo>
                  <a:lnTo>
                    <a:pt x="4967" y="2878"/>
                  </a:lnTo>
                  <a:lnTo>
                    <a:pt x="4976" y="2815"/>
                  </a:lnTo>
                  <a:lnTo>
                    <a:pt x="4983" y="2753"/>
                  </a:lnTo>
                  <a:lnTo>
                    <a:pt x="4988" y="2690"/>
                  </a:lnTo>
                  <a:lnTo>
                    <a:pt x="4992" y="2626"/>
                  </a:lnTo>
                  <a:lnTo>
                    <a:pt x="4995" y="2561"/>
                  </a:lnTo>
                  <a:lnTo>
                    <a:pt x="4996" y="2497"/>
                  </a:lnTo>
                  <a:lnTo>
                    <a:pt x="4995" y="2433"/>
                  </a:lnTo>
                  <a:lnTo>
                    <a:pt x="4992" y="2369"/>
                  </a:lnTo>
                  <a:lnTo>
                    <a:pt x="4988" y="2305"/>
                  </a:lnTo>
                  <a:lnTo>
                    <a:pt x="4983" y="2242"/>
                  </a:lnTo>
                  <a:lnTo>
                    <a:pt x="4976" y="2179"/>
                  </a:lnTo>
                  <a:lnTo>
                    <a:pt x="4967" y="2117"/>
                  </a:lnTo>
                  <a:lnTo>
                    <a:pt x="4957" y="2055"/>
                  </a:lnTo>
                  <a:lnTo>
                    <a:pt x="4945" y="1994"/>
                  </a:lnTo>
                  <a:lnTo>
                    <a:pt x="4932" y="1933"/>
                  </a:lnTo>
                  <a:lnTo>
                    <a:pt x="4917" y="1873"/>
                  </a:lnTo>
                  <a:lnTo>
                    <a:pt x="4901" y="1814"/>
                  </a:lnTo>
                  <a:lnTo>
                    <a:pt x="4883" y="1755"/>
                  </a:lnTo>
                  <a:lnTo>
                    <a:pt x="4865" y="1697"/>
                  </a:lnTo>
                  <a:lnTo>
                    <a:pt x="4845" y="1639"/>
                  </a:lnTo>
                  <a:lnTo>
                    <a:pt x="4822" y="1581"/>
                  </a:lnTo>
                  <a:lnTo>
                    <a:pt x="4800" y="1525"/>
                  </a:lnTo>
                  <a:lnTo>
                    <a:pt x="4775" y="1469"/>
                  </a:lnTo>
                  <a:lnTo>
                    <a:pt x="4750" y="1414"/>
                  </a:lnTo>
                  <a:lnTo>
                    <a:pt x="4722" y="1360"/>
                  </a:lnTo>
                  <a:lnTo>
                    <a:pt x="4695" y="1306"/>
                  </a:lnTo>
                  <a:lnTo>
                    <a:pt x="4665" y="1254"/>
                  </a:lnTo>
                  <a:lnTo>
                    <a:pt x="4634" y="1202"/>
                  </a:lnTo>
                  <a:lnTo>
                    <a:pt x="4602" y="1151"/>
                  </a:lnTo>
                  <a:lnTo>
                    <a:pt x="4569" y="1101"/>
                  </a:lnTo>
                  <a:lnTo>
                    <a:pt x="4535" y="1051"/>
                  </a:lnTo>
                  <a:lnTo>
                    <a:pt x="4499" y="1003"/>
                  </a:lnTo>
                  <a:lnTo>
                    <a:pt x="4463" y="955"/>
                  </a:lnTo>
                  <a:lnTo>
                    <a:pt x="4426" y="908"/>
                  </a:lnTo>
                  <a:lnTo>
                    <a:pt x="4387" y="862"/>
                  </a:lnTo>
                  <a:lnTo>
                    <a:pt x="4346" y="818"/>
                  </a:lnTo>
                  <a:lnTo>
                    <a:pt x="4306" y="774"/>
                  </a:lnTo>
                  <a:lnTo>
                    <a:pt x="4264" y="731"/>
                  </a:lnTo>
                  <a:lnTo>
                    <a:pt x="4221" y="689"/>
                  </a:lnTo>
                  <a:lnTo>
                    <a:pt x="4177" y="648"/>
                  </a:lnTo>
                  <a:lnTo>
                    <a:pt x="4132" y="609"/>
                  </a:lnTo>
                  <a:lnTo>
                    <a:pt x="4087" y="570"/>
                  </a:lnTo>
                  <a:lnTo>
                    <a:pt x="4040" y="532"/>
                  </a:lnTo>
                  <a:lnTo>
                    <a:pt x="3992" y="496"/>
                  </a:lnTo>
                  <a:lnTo>
                    <a:pt x="3944" y="460"/>
                  </a:lnTo>
                  <a:lnTo>
                    <a:pt x="3894" y="426"/>
                  </a:lnTo>
                  <a:lnTo>
                    <a:pt x="3844" y="393"/>
                  </a:lnTo>
                  <a:lnTo>
                    <a:pt x="3793" y="361"/>
                  </a:lnTo>
                  <a:lnTo>
                    <a:pt x="3741" y="331"/>
                  </a:lnTo>
                  <a:lnTo>
                    <a:pt x="3688" y="301"/>
                  </a:lnTo>
                  <a:lnTo>
                    <a:pt x="3635" y="273"/>
                  </a:lnTo>
                  <a:lnTo>
                    <a:pt x="3580" y="246"/>
                  </a:lnTo>
                  <a:lnTo>
                    <a:pt x="3525" y="220"/>
                  </a:lnTo>
                  <a:lnTo>
                    <a:pt x="3470" y="196"/>
                  </a:lnTo>
                  <a:lnTo>
                    <a:pt x="3413" y="173"/>
                  </a:lnTo>
                  <a:lnTo>
                    <a:pt x="3356" y="151"/>
                  </a:lnTo>
                  <a:lnTo>
                    <a:pt x="3299" y="131"/>
                  </a:lnTo>
                  <a:lnTo>
                    <a:pt x="3240" y="112"/>
                  </a:lnTo>
                  <a:lnTo>
                    <a:pt x="3182" y="94"/>
                  </a:lnTo>
                  <a:lnTo>
                    <a:pt x="3122" y="78"/>
                  </a:lnTo>
                  <a:lnTo>
                    <a:pt x="3062" y="64"/>
                  </a:lnTo>
                  <a:lnTo>
                    <a:pt x="3001" y="51"/>
                  </a:lnTo>
                  <a:lnTo>
                    <a:pt x="2940" y="38"/>
                  </a:lnTo>
                  <a:lnTo>
                    <a:pt x="2878" y="28"/>
                  </a:lnTo>
                  <a:lnTo>
                    <a:pt x="2816" y="20"/>
                  </a:lnTo>
                  <a:lnTo>
                    <a:pt x="2753" y="12"/>
                  </a:lnTo>
                  <a:lnTo>
                    <a:pt x="2690" y="7"/>
                  </a:lnTo>
                  <a:lnTo>
                    <a:pt x="2626" y="3"/>
                  </a:lnTo>
                  <a:lnTo>
                    <a:pt x="2563" y="1"/>
                  </a:lnTo>
                  <a:lnTo>
                    <a:pt x="2497" y="0"/>
                  </a:lnTo>
                  <a:close/>
                  <a:moveTo>
                    <a:pt x="3989" y="3988"/>
                  </a:moveTo>
                  <a:lnTo>
                    <a:pt x="3989" y="3988"/>
                  </a:lnTo>
                  <a:lnTo>
                    <a:pt x="3947" y="4028"/>
                  </a:lnTo>
                  <a:lnTo>
                    <a:pt x="3905" y="4068"/>
                  </a:lnTo>
                  <a:lnTo>
                    <a:pt x="3861" y="4106"/>
                  </a:lnTo>
                  <a:lnTo>
                    <a:pt x="3817" y="4142"/>
                  </a:lnTo>
                  <a:lnTo>
                    <a:pt x="3771" y="4178"/>
                  </a:lnTo>
                  <a:lnTo>
                    <a:pt x="3724" y="4212"/>
                  </a:lnTo>
                  <a:lnTo>
                    <a:pt x="3676" y="4245"/>
                  </a:lnTo>
                  <a:lnTo>
                    <a:pt x="3628" y="4277"/>
                  </a:lnTo>
                  <a:lnTo>
                    <a:pt x="2522" y="2515"/>
                  </a:lnTo>
                  <a:lnTo>
                    <a:pt x="1422" y="4310"/>
                  </a:lnTo>
                  <a:lnTo>
                    <a:pt x="1366" y="4276"/>
                  </a:lnTo>
                  <a:lnTo>
                    <a:pt x="1311" y="4240"/>
                  </a:lnTo>
                  <a:lnTo>
                    <a:pt x="1257" y="4201"/>
                  </a:lnTo>
                  <a:lnTo>
                    <a:pt x="1204" y="4163"/>
                  </a:lnTo>
                  <a:lnTo>
                    <a:pt x="1153" y="4121"/>
                  </a:lnTo>
                  <a:lnTo>
                    <a:pt x="1103" y="4078"/>
                  </a:lnTo>
                  <a:lnTo>
                    <a:pt x="1054" y="4034"/>
                  </a:lnTo>
                  <a:lnTo>
                    <a:pt x="1007" y="3988"/>
                  </a:lnTo>
                  <a:lnTo>
                    <a:pt x="971" y="3953"/>
                  </a:lnTo>
                  <a:lnTo>
                    <a:pt x="938" y="3916"/>
                  </a:lnTo>
                  <a:lnTo>
                    <a:pt x="904" y="3878"/>
                  </a:lnTo>
                  <a:lnTo>
                    <a:pt x="872" y="3840"/>
                  </a:lnTo>
                  <a:lnTo>
                    <a:pt x="840" y="3801"/>
                  </a:lnTo>
                  <a:lnTo>
                    <a:pt x="809" y="3761"/>
                  </a:lnTo>
                  <a:lnTo>
                    <a:pt x="780" y="3721"/>
                  </a:lnTo>
                  <a:lnTo>
                    <a:pt x="751" y="3680"/>
                  </a:lnTo>
                  <a:lnTo>
                    <a:pt x="724" y="3637"/>
                  </a:lnTo>
                  <a:lnTo>
                    <a:pt x="696" y="3595"/>
                  </a:lnTo>
                  <a:lnTo>
                    <a:pt x="671" y="3551"/>
                  </a:lnTo>
                  <a:lnTo>
                    <a:pt x="646" y="3508"/>
                  </a:lnTo>
                  <a:lnTo>
                    <a:pt x="623" y="3463"/>
                  </a:lnTo>
                  <a:lnTo>
                    <a:pt x="600" y="3418"/>
                  </a:lnTo>
                  <a:lnTo>
                    <a:pt x="578" y="3372"/>
                  </a:lnTo>
                  <a:lnTo>
                    <a:pt x="558" y="3325"/>
                  </a:lnTo>
                  <a:lnTo>
                    <a:pt x="538" y="3278"/>
                  </a:lnTo>
                  <a:lnTo>
                    <a:pt x="520" y="3231"/>
                  </a:lnTo>
                  <a:lnTo>
                    <a:pt x="503" y="3183"/>
                  </a:lnTo>
                  <a:lnTo>
                    <a:pt x="486" y="3134"/>
                  </a:lnTo>
                  <a:lnTo>
                    <a:pt x="472" y="3085"/>
                  </a:lnTo>
                  <a:lnTo>
                    <a:pt x="458" y="3035"/>
                  </a:lnTo>
                  <a:lnTo>
                    <a:pt x="446" y="2985"/>
                  </a:lnTo>
                  <a:lnTo>
                    <a:pt x="435" y="2934"/>
                  </a:lnTo>
                  <a:lnTo>
                    <a:pt x="424" y="2883"/>
                  </a:lnTo>
                  <a:lnTo>
                    <a:pt x="415" y="2831"/>
                  </a:lnTo>
                  <a:lnTo>
                    <a:pt x="408" y="2779"/>
                  </a:lnTo>
                  <a:lnTo>
                    <a:pt x="402" y="2727"/>
                  </a:lnTo>
                  <a:lnTo>
                    <a:pt x="397" y="2674"/>
                  </a:lnTo>
                  <a:lnTo>
                    <a:pt x="393" y="2621"/>
                  </a:lnTo>
                  <a:lnTo>
                    <a:pt x="391" y="2567"/>
                  </a:lnTo>
                  <a:lnTo>
                    <a:pt x="390" y="2515"/>
                  </a:lnTo>
                  <a:lnTo>
                    <a:pt x="2521" y="2515"/>
                  </a:lnTo>
                  <a:lnTo>
                    <a:pt x="1499" y="639"/>
                  </a:lnTo>
                  <a:lnTo>
                    <a:pt x="1555" y="611"/>
                  </a:lnTo>
                  <a:lnTo>
                    <a:pt x="1612" y="583"/>
                  </a:lnTo>
                  <a:lnTo>
                    <a:pt x="1670" y="557"/>
                  </a:lnTo>
                  <a:lnTo>
                    <a:pt x="1729" y="533"/>
                  </a:lnTo>
                  <a:lnTo>
                    <a:pt x="1789" y="511"/>
                  </a:lnTo>
                  <a:lnTo>
                    <a:pt x="1850" y="490"/>
                  </a:lnTo>
                  <a:lnTo>
                    <a:pt x="1912" y="471"/>
                  </a:lnTo>
                  <a:lnTo>
                    <a:pt x="1974" y="454"/>
                  </a:lnTo>
                  <a:lnTo>
                    <a:pt x="2037" y="439"/>
                  </a:lnTo>
                  <a:lnTo>
                    <a:pt x="2101" y="425"/>
                  </a:lnTo>
                  <a:lnTo>
                    <a:pt x="2165" y="414"/>
                  </a:lnTo>
                  <a:lnTo>
                    <a:pt x="2231" y="405"/>
                  </a:lnTo>
                  <a:lnTo>
                    <a:pt x="2297" y="398"/>
                  </a:lnTo>
                  <a:lnTo>
                    <a:pt x="2363" y="393"/>
                  </a:lnTo>
                  <a:lnTo>
                    <a:pt x="2430" y="390"/>
                  </a:lnTo>
                  <a:lnTo>
                    <a:pt x="2497" y="389"/>
                  </a:lnTo>
                  <a:lnTo>
                    <a:pt x="2569" y="390"/>
                  </a:lnTo>
                  <a:lnTo>
                    <a:pt x="2639" y="393"/>
                  </a:lnTo>
                  <a:lnTo>
                    <a:pt x="2708" y="399"/>
                  </a:lnTo>
                  <a:lnTo>
                    <a:pt x="2778" y="407"/>
                  </a:lnTo>
                  <a:lnTo>
                    <a:pt x="2846" y="417"/>
                  </a:lnTo>
                  <a:lnTo>
                    <a:pt x="2914" y="429"/>
                  </a:lnTo>
                  <a:lnTo>
                    <a:pt x="2980" y="445"/>
                  </a:lnTo>
                  <a:lnTo>
                    <a:pt x="3047" y="461"/>
                  </a:lnTo>
                  <a:lnTo>
                    <a:pt x="3112" y="479"/>
                  </a:lnTo>
                  <a:lnTo>
                    <a:pt x="3176" y="501"/>
                  </a:lnTo>
                  <a:lnTo>
                    <a:pt x="3239" y="523"/>
                  </a:lnTo>
                  <a:lnTo>
                    <a:pt x="3301" y="548"/>
                  </a:lnTo>
                  <a:lnTo>
                    <a:pt x="3363" y="574"/>
                  </a:lnTo>
                  <a:lnTo>
                    <a:pt x="3423" y="603"/>
                  </a:lnTo>
                  <a:lnTo>
                    <a:pt x="3483" y="633"/>
                  </a:lnTo>
                  <a:lnTo>
                    <a:pt x="3541" y="665"/>
                  </a:lnTo>
                  <a:lnTo>
                    <a:pt x="2523" y="2515"/>
                  </a:lnTo>
                  <a:lnTo>
                    <a:pt x="4606" y="2515"/>
                  </a:lnTo>
                  <a:lnTo>
                    <a:pt x="4605" y="2567"/>
                  </a:lnTo>
                  <a:lnTo>
                    <a:pt x="4603" y="2621"/>
                  </a:lnTo>
                  <a:lnTo>
                    <a:pt x="4599" y="2674"/>
                  </a:lnTo>
                  <a:lnTo>
                    <a:pt x="4594" y="2727"/>
                  </a:lnTo>
                  <a:lnTo>
                    <a:pt x="4588" y="2779"/>
                  </a:lnTo>
                  <a:lnTo>
                    <a:pt x="4580" y="2831"/>
                  </a:lnTo>
                  <a:lnTo>
                    <a:pt x="4572" y="2883"/>
                  </a:lnTo>
                  <a:lnTo>
                    <a:pt x="4561" y="2934"/>
                  </a:lnTo>
                  <a:lnTo>
                    <a:pt x="4550" y="2985"/>
                  </a:lnTo>
                  <a:lnTo>
                    <a:pt x="4537" y="3035"/>
                  </a:lnTo>
                  <a:lnTo>
                    <a:pt x="4524" y="3085"/>
                  </a:lnTo>
                  <a:lnTo>
                    <a:pt x="4508" y="3134"/>
                  </a:lnTo>
                  <a:lnTo>
                    <a:pt x="4492" y="3183"/>
                  </a:lnTo>
                  <a:lnTo>
                    <a:pt x="4476" y="3231"/>
                  </a:lnTo>
                  <a:lnTo>
                    <a:pt x="4457" y="3278"/>
                  </a:lnTo>
                  <a:lnTo>
                    <a:pt x="4438" y="3325"/>
                  </a:lnTo>
                  <a:lnTo>
                    <a:pt x="4417" y="3372"/>
                  </a:lnTo>
                  <a:lnTo>
                    <a:pt x="4395" y="3418"/>
                  </a:lnTo>
                  <a:lnTo>
                    <a:pt x="4373" y="3463"/>
                  </a:lnTo>
                  <a:lnTo>
                    <a:pt x="4349" y="3508"/>
                  </a:lnTo>
                  <a:lnTo>
                    <a:pt x="4325" y="3551"/>
                  </a:lnTo>
                  <a:lnTo>
                    <a:pt x="4298" y="3595"/>
                  </a:lnTo>
                  <a:lnTo>
                    <a:pt x="4272" y="3637"/>
                  </a:lnTo>
                  <a:lnTo>
                    <a:pt x="4244" y="3680"/>
                  </a:lnTo>
                  <a:lnTo>
                    <a:pt x="4216" y="3721"/>
                  </a:lnTo>
                  <a:lnTo>
                    <a:pt x="4186" y="3761"/>
                  </a:lnTo>
                  <a:lnTo>
                    <a:pt x="4156" y="3801"/>
                  </a:lnTo>
                  <a:lnTo>
                    <a:pt x="4124" y="3840"/>
                  </a:lnTo>
                  <a:lnTo>
                    <a:pt x="4092" y="3878"/>
                  </a:lnTo>
                  <a:lnTo>
                    <a:pt x="4058" y="3916"/>
                  </a:lnTo>
                  <a:lnTo>
                    <a:pt x="4024" y="3953"/>
                  </a:lnTo>
                  <a:lnTo>
                    <a:pt x="3989" y="39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" name="椭圆 23"/>
          <p:cNvSpPr/>
          <p:nvPr/>
        </p:nvSpPr>
        <p:spPr bwMode="auto">
          <a:xfrm>
            <a:off x="4007062" y="1953041"/>
            <a:ext cx="540000" cy="540000"/>
          </a:xfrm>
          <a:prstGeom prst="ellipse">
            <a:avLst/>
          </a:prstGeom>
          <a:gradFill>
            <a:gsLst>
              <a:gs pos="51000">
                <a:srgbClr val="DDDDDD"/>
              </a:gs>
              <a:gs pos="1000">
                <a:srgbClr val="ECECEC"/>
              </a:gs>
              <a:gs pos="100000">
                <a:srgbClr val="B2B2B2"/>
              </a:gs>
            </a:gsLst>
            <a:path path="circle">
              <a:fillToRect t="100000" r="100000"/>
            </a:path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39700" dist="889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0650" h="25400" prst="softRound"/>
            <a:contourClr>
              <a:srgbClr val="B2B2B2"/>
            </a:contourClr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Heiti SC Light" charset="0"/>
              <a:cs typeface="Heiti SC Light" charset="0"/>
              <a:sym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973543" y="195408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34A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zh-CN" altLang="en-US" sz="2800" b="1" dirty="0">
              <a:solidFill>
                <a:srgbClr val="34AEE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382706" y="4771772"/>
            <a:ext cx="540000" cy="540000"/>
          </a:xfrm>
          <a:prstGeom prst="ellipse">
            <a:avLst/>
          </a:prstGeom>
          <a:gradFill>
            <a:gsLst>
              <a:gs pos="51000">
                <a:srgbClr val="DDDDDD"/>
              </a:gs>
              <a:gs pos="1000">
                <a:srgbClr val="ECECEC"/>
              </a:gs>
              <a:gs pos="100000">
                <a:srgbClr val="B2B2B2"/>
              </a:gs>
            </a:gsLst>
            <a:path path="circle">
              <a:fillToRect t="100000" r="100000"/>
            </a:path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39700" dist="889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0650" h="25400" prst="softRound"/>
            <a:contourClr>
              <a:srgbClr val="B2B2B2"/>
            </a:contourClr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Heiti SC Light" charset="0"/>
              <a:cs typeface="Heiti SC Light" charset="0"/>
              <a:sym typeface="Calibri" panose="020F0502020204030204" pitchFamily="34" charset="0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720043" y="4726219"/>
            <a:ext cx="540000" cy="540000"/>
          </a:xfrm>
          <a:prstGeom prst="ellipse">
            <a:avLst/>
          </a:prstGeom>
          <a:gradFill>
            <a:gsLst>
              <a:gs pos="51000">
                <a:srgbClr val="DDDDDD"/>
              </a:gs>
              <a:gs pos="1000">
                <a:srgbClr val="ECECEC"/>
              </a:gs>
              <a:gs pos="100000">
                <a:srgbClr val="B2B2B2"/>
              </a:gs>
            </a:gsLst>
            <a:path path="circle">
              <a:fillToRect t="100000" r="100000"/>
            </a:path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39700" dist="889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0650" h="25400" prst="softRound"/>
            <a:contourClr>
              <a:srgbClr val="B2B2B2"/>
            </a:contourClr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Heiti SC Light" charset="0"/>
              <a:cs typeface="Heiti SC Light" charset="0"/>
              <a:sym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338160" y="478574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34A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lang="zh-CN" altLang="en-US" sz="2800" b="1" dirty="0">
              <a:solidFill>
                <a:srgbClr val="34AEE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83733" y="4742999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34AEE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  <a:endParaRPr lang="zh-CN" altLang="en-US" sz="2800" b="1" dirty="0">
              <a:solidFill>
                <a:srgbClr val="34AEE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20845" y="1740316"/>
            <a:ext cx="3555445" cy="87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工作量过大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仍有部分模块没有完全开发完毕</a:t>
            </a:r>
          </a:p>
        </p:txBody>
      </p:sp>
      <p:sp>
        <p:nvSpPr>
          <p:cNvPr id="2" name="矩形 1"/>
          <p:cNvSpPr/>
          <p:nvPr/>
        </p:nvSpPr>
        <p:spPr>
          <a:xfrm>
            <a:off x="85823" y="522591"/>
            <a:ext cx="3377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项目不足之处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E971FFD-6DE3-4530-BB83-1A9A8AB04ED0}"/>
              </a:ext>
            </a:extLst>
          </p:cNvPr>
          <p:cNvSpPr/>
          <p:nvPr/>
        </p:nvSpPr>
        <p:spPr>
          <a:xfrm>
            <a:off x="-1311008" y="4567470"/>
            <a:ext cx="3555445" cy="87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成员经验不足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前期开发效率较低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8252945-1EC2-4D59-A62E-DCCACB93CCFB}"/>
              </a:ext>
            </a:extLst>
          </p:cNvPr>
          <p:cNvSpPr/>
          <p:nvPr/>
        </p:nvSpPr>
        <p:spPr>
          <a:xfrm>
            <a:off x="6378184" y="4457437"/>
            <a:ext cx="3555445" cy="87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时间紧迫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很多美工细节做的不是很好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5911" y="1837867"/>
            <a:ext cx="5453538" cy="341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继续完善功能模块；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继续优化代码结构；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继续优化前端界面；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3" y="3029198"/>
            <a:ext cx="930908" cy="12780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03" y="1696022"/>
            <a:ext cx="930908" cy="11998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3" y="4549543"/>
            <a:ext cx="930908" cy="118568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5755317" y="2335334"/>
            <a:ext cx="2183827" cy="2379831"/>
            <a:chOff x="6478392" y="2044685"/>
            <a:chExt cx="2744493" cy="2854173"/>
          </a:xfrm>
        </p:grpSpPr>
        <p:grpSp>
          <p:nvGrpSpPr>
            <p:cNvPr id="13" name="组合 12"/>
            <p:cNvGrpSpPr/>
            <p:nvPr/>
          </p:nvGrpSpPr>
          <p:grpSpPr>
            <a:xfrm>
              <a:off x="6524688" y="2295174"/>
              <a:ext cx="2619312" cy="2603684"/>
              <a:chOff x="6625500" y="2142183"/>
              <a:chExt cx="2619312" cy="2603684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7539156" y="2142183"/>
                <a:ext cx="792000" cy="260368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 rot="3600000">
                <a:off x="7539157" y="2138652"/>
                <a:ext cx="792000" cy="261931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7200000">
                <a:off x="7539156" y="2138652"/>
                <a:ext cx="792000" cy="261931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椭圆 4"/>
            <p:cNvSpPr>
              <a:spLocks noChangeAspect="1"/>
            </p:cNvSpPr>
            <p:nvPr/>
          </p:nvSpPr>
          <p:spPr bwMode="auto">
            <a:xfrm>
              <a:off x="7134606" y="2917087"/>
              <a:ext cx="1375719" cy="1359857"/>
            </a:xfrm>
            <a:prstGeom prst="ellipse">
              <a:avLst/>
            </a:prstGeom>
            <a:solidFill>
              <a:srgbClr val="2FA9D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contourClr>
                <a:srgbClr val="B2B2B2"/>
              </a:contourClr>
            </a:sp3d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Heiti SC Light" charset="0"/>
                <a:cs typeface="Heiti SC Light" charset="0"/>
                <a:sym typeface="Calibri" panose="020F0502020204030204" pitchFamily="34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296" y="3412937"/>
              <a:ext cx="1150337" cy="575168"/>
            </a:xfrm>
            <a:prstGeom prst="rect">
              <a:avLst/>
            </a:prstGeom>
          </p:spPr>
        </p:pic>
        <p:sp>
          <p:nvSpPr>
            <p:cNvPr id="16" name="椭圆 15"/>
            <p:cNvSpPr>
              <a:spLocks noChangeAspect="1"/>
            </p:cNvSpPr>
            <p:nvPr/>
          </p:nvSpPr>
          <p:spPr bwMode="auto">
            <a:xfrm>
              <a:off x="7561194" y="2044685"/>
              <a:ext cx="546299" cy="540000"/>
            </a:xfrm>
            <a:prstGeom prst="ellipse">
              <a:avLst/>
            </a:prstGeom>
            <a:gradFill>
              <a:gsLst>
                <a:gs pos="51000">
                  <a:srgbClr val="DDDDDD"/>
                </a:gs>
                <a:gs pos="1000">
                  <a:srgbClr val="ECECEC"/>
                </a:gs>
                <a:gs pos="100000">
                  <a:srgbClr val="B2B2B2"/>
                </a:gs>
              </a:gsLst>
              <a:path path="circle">
                <a:fillToRect t="100000" r="100000"/>
              </a:path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39700" dist="889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0650" h="25400" prst="softRound"/>
              <a:contourClr>
                <a:srgbClr val="B2B2B2"/>
              </a:contourClr>
            </a:sp3d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Heiti SC Light" charset="0"/>
                <a:cs typeface="Heiti SC Light" charset="0"/>
                <a:sym typeface="Calibri" panose="020F0502020204030204" pitchFamily="34" charset="0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 bwMode="auto">
            <a:xfrm>
              <a:off x="6478392" y="3902260"/>
              <a:ext cx="546299" cy="540000"/>
            </a:xfrm>
            <a:prstGeom prst="ellipse">
              <a:avLst/>
            </a:prstGeom>
            <a:gradFill>
              <a:gsLst>
                <a:gs pos="51000">
                  <a:srgbClr val="DDDDDD"/>
                </a:gs>
                <a:gs pos="1000">
                  <a:srgbClr val="ECECEC"/>
                </a:gs>
                <a:gs pos="100000">
                  <a:srgbClr val="B2B2B2"/>
                </a:gs>
              </a:gsLst>
              <a:path path="circle">
                <a:fillToRect t="100000" r="100000"/>
              </a:path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39700" dist="889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0650" h="25400" prst="softRound"/>
              <a:contourClr>
                <a:srgbClr val="B2B2B2"/>
              </a:contourClr>
            </a:sp3d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Heiti SC Light" charset="0"/>
                <a:cs typeface="Heiti SC Light" charset="0"/>
                <a:sym typeface="Calibri" panose="020F0502020204030204" pitchFamily="34" charset="0"/>
              </a:endParaRPr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 bwMode="auto">
            <a:xfrm>
              <a:off x="8676586" y="3938966"/>
              <a:ext cx="546299" cy="540000"/>
            </a:xfrm>
            <a:prstGeom prst="ellipse">
              <a:avLst/>
            </a:prstGeom>
            <a:gradFill>
              <a:gsLst>
                <a:gs pos="51000">
                  <a:srgbClr val="DDDDDD"/>
                </a:gs>
                <a:gs pos="1000">
                  <a:srgbClr val="ECECEC"/>
                </a:gs>
                <a:gs pos="100000">
                  <a:srgbClr val="B2B2B2"/>
                </a:gs>
              </a:gsLst>
              <a:path path="circle">
                <a:fillToRect t="100000" r="100000"/>
              </a:path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39700" dist="889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0650" h="25400" prst="softRound"/>
              <a:contourClr>
                <a:srgbClr val="B2B2B2"/>
              </a:contourClr>
            </a:sp3d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Heiti SC Light" charset="0"/>
                <a:cs typeface="Heiti SC Light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91" y="4047571"/>
            <a:ext cx="261387" cy="189445"/>
          </a:xfrm>
          <a:prstGeom prst="rect">
            <a:avLst/>
          </a:prstGeom>
          <a:effectLst/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87" y="2433027"/>
            <a:ext cx="320047" cy="282000"/>
          </a:xfrm>
          <a:prstGeom prst="rect">
            <a:avLst/>
          </a:prstGeom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008" y="3981628"/>
            <a:ext cx="224890" cy="255388"/>
          </a:xfrm>
          <a:prstGeom prst="rect">
            <a:avLst/>
          </a:prstGeom>
          <a:effectLst/>
        </p:spPr>
      </p:pic>
      <p:sp>
        <p:nvSpPr>
          <p:cNvPr id="12" name="矩形 11"/>
          <p:cNvSpPr/>
          <p:nvPr/>
        </p:nvSpPr>
        <p:spPr>
          <a:xfrm>
            <a:off x="147077" y="462026"/>
            <a:ext cx="33775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未来展望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34" y="-1"/>
            <a:ext cx="9175534" cy="68580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94" y="53277"/>
            <a:ext cx="3284942" cy="935651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>
            <a:off x="-31533" y="-8709"/>
            <a:ext cx="9175534" cy="6858000"/>
          </a:xfrm>
          <a:prstGeom prst="rtTriangle">
            <a:avLst/>
          </a:prstGeom>
          <a:solidFill>
            <a:schemeClr val="tx1">
              <a:lumMod val="50000"/>
              <a:lumOff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672000" y="2529000"/>
            <a:ext cx="1800000" cy="180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zh-CN" altLang="en-US" sz="8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flipV="1">
            <a:off x="816229" y="5674138"/>
            <a:ext cx="4031873" cy="79718"/>
            <a:chOff x="287383" y="6200502"/>
            <a:chExt cx="2676409" cy="113211"/>
          </a:xfrm>
        </p:grpSpPr>
        <p:sp>
          <p:nvSpPr>
            <p:cNvPr id="8" name="矩形 7"/>
            <p:cNvSpPr/>
            <p:nvPr/>
          </p:nvSpPr>
          <p:spPr>
            <a:xfrm>
              <a:off x="287383" y="6200502"/>
              <a:ext cx="522514" cy="113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25857" y="6200502"/>
              <a:ext cx="522514" cy="1132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364331" y="6200502"/>
              <a:ext cx="522514" cy="1132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902805" y="6200502"/>
              <a:ext cx="522514" cy="1132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441278" y="6200502"/>
              <a:ext cx="522514" cy="1132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16228" y="4966252"/>
            <a:ext cx="40559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项目起源与简述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530321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谢谢大家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4907" y="2765933"/>
            <a:ext cx="958917" cy="467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第六组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280526-494F-48B3-85B9-4C7A07A2AD82}"/>
              </a:ext>
            </a:extLst>
          </p:cNvPr>
          <p:cNvSpPr/>
          <p:nvPr/>
        </p:nvSpPr>
        <p:spPr>
          <a:xfrm>
            <a:off x="1834809" y="3429000"/>
            <a:ext cx="5659114" cy="45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ckwell" panose="02060603020205020403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https://github.com/tianfr/2020Summer-JavaEE</a:t>
            </a:r>
            <a:endParaRPr lang="zh-CN" alt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Rockwell" panose="02060603020205020403" pitchFamily="18" charset="0"/>
              <a:ea typeface="方正小标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/>
          <p:cNvSpPr/>
          <p:nvPr/>
        </p:nvSpPr>
        <p:spPr>
          <a:xfrm rot="11297752">
            <a:off x="1815178" y="2617740"/>
            <a:ext cx="1364552" cy="1364033"/>
          </a:xfrm>
          <a:prstGeom prst="blockArc">
            <a:avLst>
              <a:gd name="adj1" fmla="val 5997684"/>
              <a:gd name="adj2" fmla="val 21197870"/>
              <a:gd name="adj3" fmla="val 188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空心弧 4"/>
          <p:cNvSpPr>
            <a:spLocks noChangeAspect="1"/>
          </p:cNvSpPr>
          <p:nvPr/>
        </p:nvSpPr>
        <p:spPr>
          <a:xfrm rot="20441400">
            <a:off x="1412152" y="2217427"/>
            <a:ext cx="2160823" cy="2160000"/>
          </a:xfrm>
          <a:prstGeom prst="blockArc">
            <a:avLst>
              <a:gd name="adj1" fmla="val 6569697"/>
              <a:gd name="adj2" fmla="val 2454974"/>
              <a:gd name="adj3" fmla="val 15340"/>
            </a:avLst>
          </a:prstGeom>
          <a:solidFill>
            <a:srgbClr val="218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空心弧 5"/>
          <p:cNvSpPr>
            <a:spLocks noChangeAspect="1"/>
          </p:cNvSpPr>
          <p:nvPr/>
        </p:nvSpPr>
        <p:spPr>
          <a:xfrm rot="17156505">
            <a:off x="876930" y="1758315"/>
            <a:ext cx="3094820" cy="3096000"/>
          </a:xfrm>
          <a:prstGeom prst="blockArc">
            <a:avLst>
              <a:gd name="adj1" fmla="val 4364256"/>
              <a:gd name="adj2" fmla="val 21524630"/>
              <a:gd name="adj3" fmla="val 13053"/>
            </a:avLst>
          </a:prstGeom>
          <a:solidFill>
            <a:srgbClr val="073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434203" y="3877373"/>
            <a:ext cx="4457577" cy="802329"/>
            <a:chOff x="2771898" y="4586033"/>
            <a:chExt cx="4457577" cy="802329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3562347" y="5382383"/>
              <a:ext cx="3667128" cy="5979"/>
            </a:xfrm>
            <a:prstGeom prst="line">
              <a:avLst/>
            </a:prstGeom>
            <a:ln w="25400" cmpd="sng">
              <a:solidFill>
                <a:schemeClr val="bg1">
                  <a:lumMod val="50000"/>
                </a:schemeClr>
              </a:solidFill>
              <a:prstDash val="sysDash"/>
              <a:headEnd type="none" w="sm" len="sm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2771898" y="4586033"/>
              <a:ext cx="799993" cy="802329"/>
            </a:xfrm>
            <a:prstGeom prst="line">
              <a:avLst/>
            </a:prstGeom>
            <a:ln w="25400" cmpd="sng">
              <a:solidFill>
                <a:schemeClr val="bg1">
                  <a:lumMod val="50000"/>
                </a:schemeClr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0"/>
          <p:cNvCxnSpPr/>
          <p:nvPr userDrawn="1"/>
        </p:nvCxnSpPr>
        <p:spPr>
          <a:xfrm>
            <a:off x="4189727" y="3562146"/>
            <a:ext cx="3679828" cy="1599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ash"/>
            <a:headEnd type="none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 flipV="1">
            <a:off x="3435745" y="3140159"/>
            <a:ext cx="766682" cy="423586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ash"/>
            <a:headEnd type="none" w="sm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2934244" y="2304274"/>
            <a:ext cx="4935311" cy="712310"/>
            <a:chOff x="2294164" y="2364115"/>
            <a:chExt cx="4768680" cy="990289"/>
          </a:xfrm>
        </p:grpSpPr>
        <p:cxnSp>
          <p:nvCxnSpPr>
            <p:cNvPr id="14" name="直接连接符 13"/>
            <p:cNvCxnSpPr/>
            <p:nvPr userDrawn="1"/>
          </p:nvCxnSpPr>
          <p:spPr>
            <a:xfrm>
              <a:off x="3562348" y="2364115"/>
              <a:ext cx="3500496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  <a:headEnd type="none" w="sm" len="sm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 userDrawn="1"/>
          </p:nvCxnSpPr>
          <p:spPr>
            <a:xfrm flipH="1">
              <a:off x="2294164" y="2364115"/>
              <a:ext cx="1268184" cy="990289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4325272" y="1857944"/>
            <a:ext cx="32372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论交大的</a:t>
            </a:r>
            <a:r>
              <a:rPr lang="en-US" altLang="zh-CN" sz="2400" b="1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400" b="1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思源学堂</a:t>
            </a:r>
            <a:r>
              <a:rPr lang="en-US" altLang="zh-CN" sz="2400" b="1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</a:p>
        </p:txBody>
      </p:sp>
      <p:sp>
        <p:nvSpPr>
          <p:cNvPr id="27" name="椭圆 26"/>
          <p:cNvSpPr>
            <a:spLocks noChangeAspect="1"/>
          </p:cNvSpPr>
          <p:nvPr/>
        </p:nvSpPr>
        <p:spPr bwMode="auto">
          <a:xfrm>
            <a:off x="2155156" y="2927766"/>
            <a:ext cx="680131" cy="68013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1400000"/>
            </a:lightRig>
          </a:scene3d>
          <a:sp3d extrusionH="25400" prstMaterial="dkEdge">
            <a:bevelT w="184150" prst="relaxedInset"/>
            <a:contourClr>
              <a:schemeClr val="bg1"/>
            </a:contourClr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Heiti SC Light" charset="0"/>
              <a:cs typeface="Heiti SC Light" charset="0"/>
              <a:sym typeface="Calibri" panose="020F0502020204030204" pitchFamily="34" charset="0"/>
            </a:endParaRPr>
          </a:p>
        </p:txBody>
      </p:sp>
      <p:sp>
        <p:nvSpPr>
          <p:cNvPr id="28" name="KSO_Shape"/>
          <p:cNvSpPr/>
          <p:nvPr/>
        </p:nvSpPr>
        <p:spPr bwMode="auto">
          <a:xfrm>
            <a:off x="2332204" y="3096428"/>
            <a:ext cx="326033" cy="356403"/>
          </a:xfrm>
          <a:custGeom>
            <a:avLst/>
            <a:gdLst>
              <a:gd name="T0" fmla="*/ 49882 w 5614"/>
              <a:gd name="T1" fmla="*/ 1769010 h 5480"/>
              <a:gd name="T2" fmla="*/ 103835 w 5614"/>
              <a:gd name="T3" fmla="*/ 1683222 h 5480"/>
              <a:gd name="T4" fmla="*/ 160843 w 5614"/>
              <a:gd name="T5" fmla="*/ 1599807 h 5480"/>
              <a:gd name="T6" fmla="*/ 222601 w 5614"/>
              <a:gd name="T7" fmla="*/ 1520121 h 5480"/>
              <a:gd name="T8" fmla="*/ 288091 w 5614"/>
              <a:gd name="T9" fmla="*/ 1444505 h 5480"/>
              <a:gd name="T10" fmla="*/ 357654 w 5614"/>
              <a:gd name="T11" fmla="*/ 1374654 h 5480"/>
              <a:gd name="T12" fmla="*/ 431967 w 5614"/>
              <a:gd name="T13" fmla="*/ 1310566 h 5480"/>
              <a:gd name="T14" fmla="*/ 511371 w 5614"/>
              <a:gd name="T15" fmla="*/ 1253600 h 5480"/>
              <a:gd name="T16" fmla="*/ 594846 w 5614"/>
              <a:gd name="T17" fmla="*/ 1204433 h 5480"/>
              <a:gd name="T18" fmla="*/ 684429 w 5614"/>
              <a:gd name="T19" fmla="*/ 1164421 h 5480"/>
              <a:gd name="T20" fmla="*/ 778424 w 5614"/>
              <a:gd name="T21" fmla="*/ 1133903 h 5480"/>
              <a:gd name="T22" fmla="*/ 878526 w 5614"/>
              <a:gd name="T23" fmla="*/ 1114236 h 5480"/>
              <a:gd name="T24" fmla="*/ 984397 w 5614"/>
              <a:gd name="T25" fmla="*/ 1106776 h 5480"/>
              <a:gd name="T26" fmla="*/ 1096037 w 5614"/>
              <a:gd name="T27" fmla="*/ 1111184 h 5480"/>
              <a:gd name="T28" fmla="*/ 1213784 w 5614"/>
              <a:gd name="T29" fmla="*/ 1129156 h 5480"/>
              <a:gd name="T30" fmla="*/ 1337979 w 5614"/>
              <a:gd name="T31" fmla="*/ 1161369 h 5480"/>
              <a:gd name="T32" fmla="*/ 1325085 w 5614"/>
              <a:gd name="T33" fmla="*/ 1269198 h 5480"/>
              <a:gd name="T34" fmla="*/ 1294884 w 5614"/>
              <a:gd name="T35" fmla="*/ 1285474 h 5480"/>
              <a:gd name="T36" fmla="*/ 1256879 w 5614"/>
              <a:gd name="T37" fmla="*/ 1298698 h 5480"/>
              <a:gd name="T38" fmla="*/ 1209712 w 5614"/>
              <a:gd name="T39" fmla="*/ 1308532 h 5480"/>
              <a:gd name="T40" fmla="*/ 1152366 w 5614"/>
              <a:gd name="T41" fmla="*/ 1313957 h 5480"/>
              <a:gd name="T42" fmla="*/ 1083821 w 5614"/>
              <a:gd name="T43" fmla="*/ 1314975 h 5480"/>
              <a:gd name="T44" fmla="*/ 1002382 w 5614"/>
              <a:gd name="T45" fmla="*/ 1310566 h 5480"/>
              <a:gd name="T46" fmla="*/ 907708 w 5614"/>
              <a:gd name="T47" fmla="*/ 1300394 h 5480"/>
              <a:gd name="T48" fmla="*/ 854094 w 5614"/>
              <a:gd name="T49" fmla="*/ 1320061 h 5480"/>
              <a:gd name="T50" fmla="*/ 985754 w 5614"/>
              <a:gd name="T51" fmla="*/ 1346510 h 5480"/>
              <a:gd name="T52" fmla="*/ 1106556 w 5614"/>
              <a:gd name="T53" fmla="*/ 1359395 h 5480"/>
              <a:gd name="T54" fmla="*/ 1178155 w 5614"/>
              <a:gd name="T55" fmla="*/ 1359734 h 5480"/>
              <a:gd name="T56" fmla="*/ 1232447 w 5614"/>
              <a:gd name="T57" fmla="*/ 1355665 h 5480"/>
              <a:gd name="T58" fmla="*/ 1285383 w 5614"/>
              <a:gd name="T59" fmla="*/ 1347188 h 5480"/>
              <a:gd name="T60" fmla="*/ 1336961 w 5614"/>
              <a:gd name="T61" fmla="*/ 1334642 h 5480"/>
              <a:gd name="T62" fmla="*/ 1387182 w 5614"/>
              <a:gd name="T63" fmla="*/ 1317348 h 5480"/>
              <a:gd name="T64" fmla="*/ 1436385 w 5614"/>
              <a:gd name="T65" fmla="*/ 1294969 h 5480"/>
              <a:gd name="T66" fmla="*/ 1484570 w 5614"/>
              <a:gd name="T67" fmla="*/ 1267164 h 5480"/>
              <a:gd name="T68" fmla="*/ 1531737 w 5614"/>
              <a:gd name="T69" fmla="*/ 1234950 h 5480"/>
              <a:gd name="T70" fmla="*/ 1578904 w 5614"/>
              <a:gd name="T71" fmla="*/ 1196295 h 5480"/>
              <a:gd name="T72" fmla="*/ 1625731 w 5614"/>
              <a:gd name="T73" fmla="*/ 1152213 h 5480"/>
              <a:gd name="T74" fmla="*/ 1672219 w 5614"/>
              <a:gd name="T75" fmla="*/ 1102368 h 5480"/>
              <a:gd name="T76" fmla="*/ 1905000 w 5614"/>
              <a:gd name="T77" fmla="*/ 1067781 h 5480"/>
              <a:gd name="T78" fmla="*/ 0 w 5614"/>
              <a:gd name="T79" fmla="*/ 1855816 h 5480"/>
              <a:gd name="T80" fmla="*/ 1415346 w 5614"/>
              <a:gd name="T81" fmla="*/ 384862 h 5480"/>
              <a:gd name="T82" fmla="*/ 794033 w 5614"/>
              <a:gd name="T83" fmla="*/ 186836 h 5480"/>
              <a:gd name="T84" fmla="*/ 581273 w 5614"/>
              <a:gd name="T85" fmla="*/ 186836 h 5480"/>
              <a:gd name="T86" fmla="*/ 552090 w 5614"/>
              <a:gd name="T87" fmla="*/ 1092195 h 5480"/>
              <a:gd name="T88" fmla="*/ 612491 w 5614"/>
              <a:gd name="T89" fmla="*/ 1064390 h 5480"/>
              <a:gd name="T90" fmla="*/ 695966 w 5614"/>
              <a:gd name="T91" fmla="*/ 1033533 h 5480"/>
              <a:gd name="T92" fmla="*/ 782496 w 5614"/>
              <a:gd name="T93" fmla="*/ 1010136 h 5480"/>
              <a:gd name="T94" fmla="*/ 871739 w 5614"/>
              <a:gd name="T95" fmla="*/ 994539 h 5480"/>
              <a:gd name="T96" fmla="*/ 1182566 w 5614"/>
              <a:gd name="T97" fmla="*/ 1001659 h 5480"/>
              <a:gd name="T98" fmla="*/ 1252468 w 5614"/>
              <a:gd name="T99" fmla="*/ 1015223 h 5480"/>
              <a:gd name="T100" fmla="*/ 1349177 w 5614"/>
              <a:gd name="T101" fmla="*/ 1040315 h 5480"/>
              <a:gd name="T102" fmla="*/ 1457423 w 5614"/>
              <a:gd name="T103" fmla="*/ 1141024 h 5480"/>
              <a:gd name="T104" fmla="*/ 1533433 w 5614"/>
              <a:gd name="T105" fmla="*/ 1075580 h 548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614" h="5480">
                <a:moveTo>
                  <a:pt x="0" y="5473"/>
                </a:moveTo>
                <a:lnTo>
                  <a:pt x="0" y="5473"/>
                </a:lnTo>
                <a:lnTo>
                  <a:pt x="72" y="5344"/>
                </a:lnTo>
                <a:lnTo>
                  <a:pt x="147" y="5217"/>
                </a:lnTo>
                <a:lnTo>
                  <a:pt x="186" y="5153"/>
                </a:lnTo>
                <a:lnTo>
                  <a:pt x="225" y="5089"/>
                </a:lnTo>
                <a:lnTo>
                  <a:pt x="265" y="5027"/>
                </a:lnTo>
                <a:lnTo>
                  <a:pt x="306" y="4964"/>
                </a:lnTo>
                <a:lnTo>
                  <a:pt x="347" y="4901"/>
                </a:lnTo>
                <a:lnTo>
                  <a:pt x="389" y="4840"/>
                </a:lnTo>
                <a:lnTo>
                  <a:pt x="432" y="4779"/>
                </a:lnTo>
                <a:lnTo>
                  <a:pt x="474" y="4718"/>
                </a:lnTo>
                <a:lnTo>
                  <a:pt x="519" y="4658"/>
                </a:lnTo>
                <a:lnTo>
                  <a:pt x="564" y="4599"/>
                </a:lnTo>
                <a:lnTo>
                  <a:pt x="609" y="4540"/>
                </a:lnTo>
                <a:lnTo>
                  <a:pt x="656" y="4483"/>
                </a:lnTo>
                <a:lnTo>
                  <a:pt x="702" y="4426"/>
                </a:lnTo>
                <a:lnTo>
                  <a:pt x="751" y="4370"/>
                </a:lnTo>
                <a:lnTo>
                  <a:pt x="799" y="4315"/>
                </a:lnTo>
                <a:lnTo>
                  <a:pt x="849" y="4260"/>
                </a:lnTo>
                <a:lnTo>
                  <a:pt x="898" y="4207"/>
                </a:lnTo>
                <a:lnTo>
                  <a:pt x="950" y="4155"/>
                </a:lnTo>
                <a:lnTo>
                  <a:pt x="1001" y="4103"/>
                </a:lnTo>
                <a:lnTo>
                  <a:pt x="1054" y="4054"/>
                </a:lnTo>
                <a:lnTo>
                  <a:pt x="1107" y="4004"/>
                </a:lnTo>
                <a:lnTo>
                  <a:pt x="1162" y="3957"/>
                </a:lnTo>
                <a:lnTo>
                  <a:pt x="1217" y="3910"/>
                </a:lnTo>
                <a:lnTo>
                  <a:pt x="1273" y="3865"/>
                </a:lnTo>
                <a:lnTo>
                  <a:pt x="1331" y="3821"/>
                </a:lnTo>
                <a:lnTo>
                  <a:pt x="1388" y="3777"/>
                </a:lnTo>
                <a:lnTo>
                  <a:pt x="1446" y="3736"/>
                </a:lnTo>
                <a:lnTo>
                  <a:pt x="1507" y="3697"/>
                </a:lnTo>
                <a:lnTo>
                  <a:pt x="1567" y="3658"/>
                </a:lnTo>
                <a:lnTo>
                  <a:pt x="1628" y="3621"/>
                </a:lnTo>
                <a:lnTo>
                  <a:pt x="1691" y="3586"/>
                </a:lnTo>
                <a:lnTo>
                  <a:pt x="1753" y="3552"/>
                </a:lnTo>
                <a:lnTo>
                  <a:pt x="1818" y="3520"/>
                </a:lnTo>
                <a:lnTo>
                  <a:pt x="1883" y="3489"/>
                </a:lnTo>
                <a:lnTo>
                  <a:pt x="1949" y="3461"/>
                </a:lnTo>
                <a:lnTo>
                  <a:pt x="2017" y="3434"/>
                </a:lnTo>
                <a:lnTo>
                  <a:pt x="2084" y="3409"/>
                </a:lnTo>
                <a:lnTo>
                  <a:pt x="2154" y="3385"/>
                </a:lnTo>
                <a:lnTo>
                  <a:pt x="2223" y="3364"/>
                </a:lnTo>
                <a:lnTo>
                  <a:pt x="2294" y="3344"/>
                </a:lnTo>
                <a:lnTo>
                  <a:pt x="2366" y="3327"/>
                </a:lnTo>
                <a:lnTo>
                  <a:pt x="2439" y="3311"/>
                </a:lnTo>
                <a:lnTo>
                  <a:pt x="2514" y="3298"/>
                </a:lnTo>
                <a:lnTo>
                  <a:pt x="2589" y="3286"/>
                </a:lnTo>
                <a:lnTo>
                  <a:pt x="2665" y="3278"/>
                </a:lnTo>
                <a:lnTo>
                  <a:pt x="2743" y="3271"/>
                </a:lnTo>
                <a:lnTo>
                  <a:pt x="2821" y="3266"/>
                </a:lnTo>
                <a:lnTo>
                  <a:pt x="2901" y="3264"/>
                </a:lnTo>
                <a:lnTo>
                  <a:pt x="2982" y="3262"/>
                </a:lnTo>
                <a:lnTo>
                  <a:pt x="3063" y="3265"/>
                </a:lnTo>
                <a:lnTo>
                  <a:pt x="3146" y="3270"/>
                </a:lnTo>
                <a:lnTo>
                  <a:pt x="3230" y="3277"/>
                </a:lnTo>
                <a:lnTo>
                  <a:pt x="3315" y="3286"/>
                </a:lnTo>
                <a:lnTo>
                  <a:pt x="3401" y="3298"/>
                </a:lnTo>
                <a:lnTo>
                  <a:pt x="3488" y="3313"/>
                </a:lnTo>
                <a:lnTo>
                  <a:pt x="3577" y="3330"/>
                </a:lnTo>
                <a:lnTo>
                  <a:pt x="3666" y="3350"/>
                </a:lnTo>
                <a:lnTo>
                  <a:pt x="3757" y="3372"/>
                </a:lnTo>
                <a:lnTo>
                  <a:pt x="3850" y="3397"/>
                </a:lnTo>
                <a:lnTo>
                  <a:pt x="3943" y="3425"/>
                </a:lnTo>
                <a:lnTo>
                  <a:pt x="3943" y="3716"/>
                </a:lnTo>
                <a:lnTo>
                  <a:pt x="3925" y="3730"/>
                </a:lnTo>
                <a:lnTo>
                  <a:pt x="3905" y="3743"/>
                </a:lnTo>
                <a:lnTo>
                  <a:pt x="3885" y="3756"/>
                </a:lnTo>
                <a:lnTo>
                  <a:pt x="3864" y="3768"/>
                </a:lnTo>
                <a:lnTo>
                  <a:pt x="3840" y="3780"/>
                </a:lnTo>
                <a:lnTo>
                  <a:pt x="3816" y="3791"/>
                </a:lnTo>
                <a:lnTo>
                  <a:pt x="3790" y="3802"/>
                </a:lnTo>
                <a:lnTo>
                  <a:pt x="3763" y="3813"/>
                </a:lnTo>
                <a:lnTo>
                  <a:pt x="3734" y="3822"/>
                </a:lnTo>
                <a:lnTo>
                  <a:pt x="3704" y="3830"/>
                </a:lnTo>
                <a:lnTo>
                  <a:pt x="3671" y="3839"/>
                </a:lnTo>
                <a:lnTo>
                  <a:pt x="3638" y="3846"/>
                </a:lnTo>
                <a:lnTo>
                  <a:pt x="3603" y="3853"/>
                </a:lnTo>
                <a:lnTo>
                  <a:pt x="3565" y="3859"/>
                </a:lnTo>
                <a:lnTo>
                  <a:pt x="3526" y="3865"/>
                </a:lnTo>
                <a:lnTo>
                  <a:pt x="3485" y="3869"/>
                </a:lnTo>
                <a:lnTo>
                  <a:pt x="3442" y="3873"/>
                </a:lnTo>
                <a:lnTo>
                  <a:pt x="3396" y="3875"/>
                </a:lnTo>
                <a:lnTo>
                  <a:pt x="3349" y="3878"/>
                </a:lnTo>
                <a:lnTo>
                  <a:pt x="3300" y="3879"/>
                </a:lnTo>
                <a:lnTo>
                  <a:pt x="3248" y="3879"/>
                </a:lnTo>
                <a:lnTo>
                  <a:pt x="3194" y="3878"/>
                </a:lnTo>
                <a:lnTo>
                  <a:pt x="3139" y="3876"/>
                </a:lnTo>
                <a:lnTo>
                  <a:pt x="3080" y="3874"/>
                </a:lnTo>
                <a:lnTo>
                  <a:pt x="3018" y="3869"/>
                </a:lnTo>
                <a:lnTo>
                  <a:pt x="2954" y="3865"/>
                </a:lnTo>
                <a:lnTo>
                  <a:pt x="2888" y="3859"/>
                </a:lnTo>
                <a:lnTo>
                  <a:pt x="2820" y="3853"/>
                </a:lnTo>
                <a:lnTo>
                  <a:pt x="2749" y="3845"/>
                </a:lnTo>
                <a:lnTo>
                  <a:pt x="2675" y="3835"/>
                </a:lnTo>
                <a:lnTo>
                  <a:pt x="2598" y="3825"/>
                </a:lnTo>
                <a:lnTo>
                  <a:pt x="2517" y="3814"/>
                </a:lnTo>
                <a:lnTo>
                  <a:pt x="2517" y="3893"/>
                </a:lnTo>
                <a:lnTo>
                  <a:pt x="2618" y="3915"/>
                </a:lnTo>
                <a:lnTo>
                  <a:pt x="2715" y="3937"/>
                </a:lnTo>
                <a:lnTo>
                  <a:pt x="2810" y="3954"/>
                </a:lnTo>
                <a:lnTo>
                  <a:pt x="2905" y="3971"/>
                </a:lnTo>
                <a:lnTo>
                  <a:pt x="2997" y="3984"/>
                </a:lnTo>
                <a:lnTo>
                  <a:pt x="3087" y="3995"/>
                </a:lnTo>
                <a:lnTo>
                  <a:pt x="3175" y="4003"/>
                </a:lnTo>
                <a:lnTo>
                  <a:pt x="3261" y="4009"/>
                </a:lnTo>
                <a:lnTo>
                  <a:pt x="3346" y="4011"/>
                </a:lnTo>
                <a:lnTo>
                  <a:pt x="3388" y="4011"/>
                </a:lnTo>
                <a:lnTo>
                  <a:pt x="3430" y="4011"/>
                </a:lnTo>
                <a:lnTo>
                  <a:pt x="3472" y="4010"/>
                </a:lnTo>
                <a:lnTo>
                  <a:pt x="3512" y="4009"/>
                </a:lnTo>
                <a:lnTo>
                  <a:pt x="3552" y="4005"/>
                </a:lnTo>
                <a:lnTo>
                  <a:pt x="3592" y="4002"/>
                </a:lnTo>
                <a:lnTo>
                  <a:pt x="3632" y="3998"/>
                </a:lnTo>
                <a:lnTo>
                  <a:pt x="3672" y="3993"/>
                </a:lnTo>
                <a:lnTo>
                  <a:pt x="3711" y="3987"/>
                </a:lnTo>
                <a:lnTo>
                  <a:pt x="3750" y="3980"/>
                </a:lnTo>
                <a:lnTo>
                  <a:pt x="3788" y="3973"/>
                </a:lnTo>
                <a:lnTo>
                  <a:pt x="3827" y="3965"/>
                </a:lnTo>
                <a:lnTo>
                  <a:pt x="3865" y="3957"/>
                </a:lnTo>
                <a:lnTo>
                  <a:pt x="3903" y="3946"/>
                </a:lnTo>
                <a:lnTo>
                  <a:pt x="3940" y="3936"/>
                </a:lnTo>
                <a:lnTo>
                  <a:pt x="3977" y="3925"/>
                </a:lnTo>
                <a:lnTo>
                  <a:pt x="4015" y="3912"/>
                </a:lnTo>
                <a:lnTo>
                  <a:pt x="4051" y="3899"/>
                </a:lnTo>
                <a:lnTo>
                  <a:pt x="4088" y="3885"/>
                </a:lnTo>
                <a:lnTo>
                  <a:pt x="4125" y="3869"/>
                </a:lnTo>
                <a:lnTo>
                  <a:pt x="4161" y="3853"/>
                </a:lnTo>
                <a:lnTo>
                  <a:pt x="4197" y="3836"/>
                </a:lnTo>
                <a:lnTo>
                  <a:pt x="4233" y="3819"/>
                </a:lnTo>
                <a:lnTo>
                  <a:pt x="4269" y="3800"/>
                </a:lnTo>
                <a:lnTo>
                  <a:pt x="4304" y="3780"/>
                </a:lnTo>
                <a:lnTo>
                  <a:pt x="4340" y="3760"/>
                </a:lnTo>
                <a:lnTo>
                  <a:pt x="4375" y="3737"/>
                </a:lnTo>
                <a:lnTo>
                  <a:pt x="4409" y="3715"/>
                </a:lnTo>
                <a:lnTo>
                  <a:pt x="4445" y="3691"/>
                </a:lnTo>
                <a:lnTo>
                  <a:pt x="4480" y="3666"/>
                </a:lnTo>
                <a:lnTo>
                  <a:pt x="4514" y="3642"/>
                </a:lnTo>
                <a:lnTo>
                  <a:pt x="4549" y="3614"/>
                </a:lnTo>
                <a:lnTo>
                  <a:pt x="4584" y="3587"/>
                </a:lnTo>
                <a:lnTo>
                  <a:pt x="4618" y="3558"/>
                </a:lnTo>
                <a:lnTo>
                  <a:pt x="4653" y="3528"/>
                </a:lnTo>
                <a:lnTo>
                  <a:pt x="4687" y="3497"/>
                </a:lnTo>
                <a:lnTo>
                  <a:pt x="4721" y="3466"/>
                </a:lnTo>
                <a:lnTo>
                  <a:pt x="4756" y="3433"/>
                </a:lnTo>
                <a:lnTo>
                  <a:pt x="4791" y="3398"/>
                </a:lnTo>
                <a:lnTo>
                  <a:pt x="4825" y="3363"/>
                </a:lnTo>
                <a:lnTo>
                  <a:pt x="4859" y="3326"/>
                </a:lnTo>
                <a:lnTo>
                  <a:pt x="4893" y="3290"/>
                </a:lnTo>
                <a:lnTo>
                  <a:pt x="4928" y="3251"/>
                </a:lnTo>
                <a:lnTo>
                  <a:pt x="4962" y="3212"/>
                </a:lnTo>
                <a:lnTo>
                  <a:pt x="4996" y="3170"/>
                </a:lnTo>
                <a:lnTo>
                  <a:pt x="5030" y="3128"/>
                </a:lnTo>
                <a:lnTo>
                  <a:pt x="5614" y="3149"/>
                </a:lnTo>
                <a:lnTo>
                  <a:pt x="4520" y="4598"/>
                </a:lnTo>
                <a:lnTo>
                  <a:pt x="2141" y="4695"/>
                </a:lnTo>
                <a:lnTo>
                  <a:pt x="1887" y="5480"/>
                </a:lnTo>
                <a:lnTo>
                  <a:pt x="0" y="5473"/>
                </a:lnTo>
                <a:close/>
                <a:moveTo>
                  <a:pt x="4519" y="2271"/>
                </a:moveTo>
                <a:lnTo>
                  <a:pt x="5270" y="2271"/>
                </a:lnTo>
                <a:lnTo>
                  <a:pt x="4171" y="1135"/>
                </a:lnTo>
                <a:lnTo>
                  <a:pt x="3070" y="0"/>
                </a:lnTo>
                <a:lnTo>
                  <a:pt x="2235" y="862"/>
                </a:lnTo>
                <a:lnTo>
                  <a:pt x="2235" y="551"/>
                </a:lnTo>
                <a:lnTo>
                  <a:pt x="2340" y="551"/>
                </a:lnTo>
                <a:lnTo>
                  <a:pt x="2340" y="286"/>
                </a:lnTo>
                <a:lnTo>
                  <a:pt x="1596" y="286"/>
                </a:lnTo>
                <a:lnTo>
                  <a:pt x="1596" y="551"/>
                </a:lnTo>
                <a:lnTo>
                  <a:pt x="1713" y="551"/>
                </a:lnTo>
                <a:lnTo>
                  <a:pt x="1713" y="1400"/>
                </a:lnTo>
                <a:lnTo>
                  <a:pt x="870" y="2271"/>
                </a:lnTo>
                <a:lnTo>
                  <a:pt x="1627" y="2271"/>
                </a:lnTo>
                <a:lnTo>
                  <a:pt x="1627" y="3221"/>
                </a:lnTo>
                <a:lnTo>
                  <a:pt x="1686" y="3193"/>
                </a:lnTo>
                <a:lnTo>
                  <a:pt x="1746" y="3164"/>
                </a:lnTo>
                <a:lnTo>
                  <a:pt x="1805" y="3139"/>
                </a:lnTo>
                <a:lnTo>
                  <a:pt x="1867" y="3114"/>
                </a:lnTo>
                <a:lnTo>
                  <a:pt x="1927" y="3090"/>
                </a:lnTo>
                <a:lnTo>
                  <a:pt x="1990" y="3068"/>
                </a:lnTo>
                <a:lnTo>
                  <a:pt x="2051" y="3048"/>
                </a:lnTo>
                <a:lnTo>
                  <a:pt x="2115" y="3029"/>
                </a:lnTo>
                <a:lnTo>
                  <a:pt x="2177" y="3010"/>
                </a:lnTo>
                <a:lnTo>
                  <a:pt x="2241" y="2993"/>
                </a:lnTo>
                <a:lnTo>
                  <a:pt x="2306" y="2979"/>
                </a:lnTo>
                <a:lnTo>
                  <a:pt x="2371" y="2965"/>
                </a:lnTo>
                <a:lnTo>
                  <a:pt x="2437" y="2953"/>
                </a:lnTo>
                <a:lnTo>
                  <a:pt x="2503" y="2943"/>
                </a:lnTo>
                <a:lnTo>
                  <a:pt x="2569" y="2933"/>
                </a:lnTo>
                <a:lnTo>
                  <a:pt x="2637" y="2925"/>
                </a:lnTo>
                <a:lnTo>
                  <a:pt x="2637" y="2320"/>
                </a:lnTo>
                <a:lnTo>
                  <a:pt x="3485" y="2320"/>
                </a:lnTo>
                <a:lnTo>
                  <a:pt x="3485" y="2954"/>
                </a:lnTo>
                <a:lnTo>
                  <a:pt x="3553" y="2966"/>
                </a:lnTo>
                <a:lnTo>
                  <a:pt x="3622" y="2980"/>
                </a:lnTo>
                <a:lnTo>
                  <a:pt x="3691" y="2994"/>
                </a:lnTo>
                <a:lnTo>
                  <a:pt x="3762" y="3011"/>
                </a:lnTo>
                <a:lnTo>
                  <a:pt x="3833" y="3029"/>
                </a:lnTo>
                <a:lnTo>
                  <a:pt x="3904" y="3048"/>
                </a:lnTo>
                <a:lnTo>
                  <a:pt x="3976" y="3068"/>
                </a:lnTo>
                <a:lnTo>
                  <a:pt x="4048" y="3090"/>
                </a:lnTo>
                <a:lnTo>
                  <a:pt x="4296" y="3167"/>
                </a:lnTo>
                <a:lnTo>
                  <a:pt x="4295" y="3365"/>
                </a:lnTo>
                <a:lnTo>
                  <a:pt x="4351" y="3322"/>
                </a:lnTo>
                <a:lnTo>
                  <a:pt x="4407" y="3275"/>
                </a:lnTo>
                <a:lnTo>
                  <a:pt x="4464" y="3225"/>
                </a:lnTo>
                <a:lnTo>
                  <a:pt x="4519" y="3172"/>
                </a:lnTo>
                <a:lnTo>
                  <a:pt x="4519" y="227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325272" y="3089243"/>
            <a:ext cx="360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相关调研反馈</a:t>
            </a:r>
          </a:p>
        </p:txBody>
      </p:sp>
      <p:sp>
        <p:nvSpPr>
          <p:cNvPr id="21" name="矩形 20"/>
          <p:cNvSpPr/>
          <p:nvPr/>
        </p:nvSpPr>
        <p:spPr>
          <a:xfrm>
            <a:off x="4325272" y="422694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39933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思源</a:t>
            </a:r>
            <a:r>
              <a:rPr lang="zh-CN" altLang="en-US" sz="2400" b="1" dirty="0">
                <a:solidFill>
                  <a:srgbClr val="36B5E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课堂</a:t>
            </a:r>
            <a:r>
              <a:rPr lang="zh-CN" altLang="en-US" sz="2400" b="1" dirty="0">
                <a:solidFill>
                  <a:srgbClr val="1A8AB8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项目目标方向</a:t>
            </a:r>
          </a:p>
        </p:txBody>
      </p:sp>
      <p:sp>
        <p:nvSpPr>
          <p:cNvPr id="26" name="矩形 25"/>
          <p:cNvSpPr/>
          <p:nvPr/>
        </p:nvSpPr>
        <p:spPr>
          <a:xfrm>
            <a:off x="4338320" y="3608022"/>
            <a:ext cx="37483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革命尚未成功，同志快快努力</a:t>
            </a:r>
          </a:p>
        </p:txBody>
      </p:sp>
      <p:sp>
        <p:nvSpPr>
          <p:cNvPr id="29" name="矩形 28"/>
          <p:cNvSpPr/>
          <p:nvPr/>
        </p:nvSpPr>
        <p:spPr>
          <a:xfrm>
            <a:off x="4337818" y="2342284"/>
            <a:ext cx="44361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这就是我们为之眷恋而又无奈的思源学堂</a:t>
            </a:r>
          </a:p>
        </p:txBody>
      </p:sp>
      <p:sp>
        <p:nvSpPr>
          <p:cNvPr id="2" name="矩形 1"/>
          <p:cNvSpPr/>
          <p:nvPr/>
        </p:nvSpPr>
        <p:spPr>
          <a:xfrm>
            <a:off x="4338320" y="4745721"/>
            <a:ext cx="37483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就是厉害好吧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17588"/>
            <a:ext cx="3093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论交大的</a:t>
            </a:r>
            <a:r>
              <a:rPr lang="en-US" altLang="zh-CN" sz="2400" b="1" dirty="0">
                <a:solidFill>
                  <a:srgbClr val="7030A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“</a:t>
            </a:r>
            <a:r>
              <a:rPr lang="zh-CN" altLang="en-US" sz="2400" b="1" dirty="0">
                <a:solidFill>
                  <a:srgbClr val="7030A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思源学堂</a:t>
            </a:r>
            <a:r>
              <a:rPr lang="en-US" altLang="zh-CN" sz="2400" b="1" dirty="0">
                <a:solidFill>
                  <a:srgbClr val="7030A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”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970915"/>
            <a:ext cx="8611870" cy="44335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6780" y="4300220"/>
            <a:ext cx="416877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简陋，杂乱</a:t>
            </a:r>
            <a:endParaRPr lang="en-US" altLang="zh-CN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" y="1202690"/>
            <a:ext cx="8716010" cy="41694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19625" y="1480820"/>
            <a:ext cx="416877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功 能 单 薄 </a:t>
            </a:r>
            <a:r>
              <a:rPr lang="en-US" altLang="zh-C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~~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9FCE98-9ED7-4943-A1AD-50B03A9536B4}"/>
              </a:ext>
            </a:extLst>
          </p:cNvPr>
          <p:cNvSpPr/>
          <p:nvPr/>
        </p:nvSpPr>
        <p:spPr>
          <a:xfrm>
            <a:off x="0" y="417588"/>
            <a:ext cx="3093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论交大的</a:t>
            </a:r>
            <a:r>
              <a:rPr lang="en-US" altLang="zh-CN" sz="2400" b="1" dirty="0">
                <a:solidFill>
                  <a:srgbClr val="7030A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“</a:t>
            </a:r>
            <a:r>
              <a:rPr lang="zh-CN" altLang="en-US" sz="2400" b="1" dirty="0">
                <a:solidFill>
                  <a:srgbClr val="7030A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思源学堂</a:t>
            </a:r>
            <a:r>
              <a:rPr lang="en-US" altLang="zh-CN" sz="2400" b="1" dirty="0">
                <a:solidFill>
                  <a:srgbClr val="7030A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904875"/>
            <a:ext cx="8418195" cy="48031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17880" y="2410460"/>
            <a:ext cx="5455920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易 用 </a:t>
            </a:r>
            <a:r>
              <a:rPr lang="en-US" altLang="zh-C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/ </a:t>
            </a:r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交 互 性 差 </a:t>
            </a:r>
            <a:r>
              <a:rPr lang="en-US" altLang="zh-C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~~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DB14F2-2C1C-4113-86C4-68CDD058AD61}"/>
              </a:ext>
            </a:extLst>
          </p:cNvPr>
          <p:cNvSpPr/>
          <p:nvPr/>
        </p:nvSpPr>
        <p:spPr>
          <a:xfrm>
            <a:off x="0" y="417588"/>
            <a:ext cx="3093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论交大的</a:t>
            </a:r>
            <a:r>
              <a:rPr lang="en-US" altLang="zh-CN" sz="2400" b="1" dirty="0">
                <a:solidFill>
                  <a:srgbClr val="7030A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“</a:t>
            </a:r>
            <a:r>
              <a:rPr lang="zh-CN" altLang="en-US" sz="2400" b="1" dirty="0">
                <a:solidFill>
                  <a:srgbClr val="7030A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思源学堂</a:t>
            </a:r>
            <a:r>
              <a:rPr lang="en-US" altLang="zh-CN" sz="2400" b="1" dirty="0">
                <a:solidFill>
                  <a:srgbClr val="7030A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17643" y="1384348"/>
            <a:ext cx="3302472" cy="3389753"/>
            <a:chOff x="3671117" y="3721997"/>
            <a:chExt cx="2704087" cy="2700055"/>
          </a:xfrm>
        </p:grpSpPr>
        <p:sp>
          <p:nvSpPr>
            <p:cNvPr id="10" name="椭圆 9"/>
            <p:cNvSpPr>
              <a:spLocks noChangeAspect="1"/>
            </p:cNvSpPr>
            <p:nvPr/>
          </p:nvSpPr>
          <p:spPr bwMode="auto">
            <a:xfrm rot="21158506">
              <a:off x="3671558" y="3721997"/>
              <a:ext cx="2700000" cy="270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52400" dist="1016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>
                <a:rot lat="0" lon="0" rev="11400000"/>
              </a:lightRig>
            </a:scene3d>
            <a:sp3d extrusionH="25400" prstMaterial="dkEdge">
              <a:bevelT w="184150" prst="relaxedInset"/>
              <a:contourClr>
                <a:schemeClr val="bg1"/>
              </a:contourClr>
            </a:sp3d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Calibri" panose="020F0502020204030204" pitchFamily="34" charset="0"/>
                <a:ea typeface="Heiti SC Light" charset="0"/>
                <a:cs typeface="Heiti SC Light" charset="0"/>
                <a:sym typeface="Calibri" panose="020F0502020204030204" pitchFamily="34" charset="0"/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 rot="1239059">
              <a:off x="3671117" y="3758503"/>
              <a:ext cx="2700000" cy="2628000"/>
            </a:xfrm>
            <a:prstGeom prst="blockArc">
              <a:avLst>
                <a:gd name="adj1" fmla="val 14976041"/>
                <a:gd name="adj2" fmla="val 4484548"/>
                <a:gd name="adj3" fmla="val 44144"/>
              </a:avLst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                   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 rot="3407759">
              <a:off x="3674796" y="3758194"/>
              <a:ext cx="2700000" cy="2627715"/>
            </a:xfrm>
            <a:prstGeom prst="blockArc">
              <a:avLst>
                <a:gd name="adj1" fmla="val 2404092"/>
                <a:gd name="adj2" fmla="val 5460387"/>
                <a:gd name="adj3" fmla="val 40724"/>
              </a:avLst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                   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 rot="10335134">
              <a:off x="3675204" y="3774297"/>
              <a:ext cx="2700000" cy="2628000"/>
            </a:xfrm>
            <a:prstGeom prst="blockArc">
              <a:avLst>
                <a:gd name="adj1" fmla="val 20306964"/>
                <a:gd name="adj2" fmla="val 5731503"/>
                <a:gd name="adj3" fmla="val 46796"/>
              </a:avLst>
            </a:prstGeom>
            <a:solidFill>
              <a:srgbClr val="33ABE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                   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4401825" y="4445163"/>
              <a:ext cx="1238036" cy="12043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>
                <a:rot lat="0" lon="0" rev="11400000"/>
              </a:lightRig>
            </a:scene3d>
            <a:sp3d extrusionH="25400" prstMaterial="dkEdge">
              <a:bevelT w="184150" prst="relaxedInset"/>
              <a:contourClr>
                <a:schemeClr val="bg1"/>
              </a:contourClr>
            </a:sp3d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Heiti SC Light" charset="0"/>
                <a:cs typeface="Heiti SC Light" charset="0"/>
                <a:sym typeface="Calibri" panose="020F0502020204030204" pitchFamily="34" charset="0"/>
              </a:endParaRPr>
            </a:p>
          </p:txBody>
        </p:sp>
        <p:sp>
          <p:nvSpPr>
            <p:cNvPr id="15" name="KSO_Shape"/>
            <p:cNvSpPr/>
            <p:nvPr/>
          </p:nvSpPr>
          <p:spPr bwMode="auto">
            <a:xfrm>
              <a:off x="4728283" y="4764366"/>
              <a:ext cx="593828" cy="672142"/>
            </a:xfrm>
            <a:custGeom>
              <a:avLst/>
              <a:gdLst>
                <a:gd name="T0" fmla="*/ 49882 w 5614"/>
                <a:gd name="T1" fmla="*/ 1769010 h 5480"/>
                <a:gd name="T2" fmla="*/ 103835 w 5614"/>
                <a:gd name="T3" fmla="*/ 1683222 h 5480"/>
                <a:gd name="T4" fmla="*/ 160843 w 5614"/>
                <a:gd name="T5" fmla="*/ 1599807 h 5480"/>
                <a:gd name="T6" fmla="*/ 222601 w 5614"/>
                <a:gd name="T7" fmla="*/ 1520121 h 5480"/>
                <a:gd name="T8" fmla="*/ 288091 w 5614"/>
                <a:gd name="T9" fmla="*/ 1444505 h 5480"/>
                <a:gd name="T10" fmla="*/ 357654 w 5614"/>
                <a:gd name="T11" fmla="*/ 1374654 h 5480"/>
                <a:gd name="T12" fmla="*/ 431967 w 5614"/>
                <a:gd name="T13" fmla="*/ 1310566 h 5480"/>
                <a:gd name="T14" fmla="*/ 511371 w 5614"/>
                <a:gd name="T15" fmla="*/ 1253600 h 5480"/>
                <a:gd name="T16" fmla="*/ 594846 w 5614"/>
                <a:gd name="T17" fmla="*/ 1204433 h 5480"/>
                <a:gd name="T18" fmla="*/ 684429 w 5614"/>
                <a:gd name="T19" fmla="*/ 1164421 h 5480"/>
                <a:gd name="T20" fmla="*/ 778424 w 5614"/>
                <a:gd name="T21" fmla="*/ 1133903 h 5480"/>
                <a:gd name="T22" fmla="*/ 878526 w 5614"/>
                <a:gd name="T23" fmla="*/ 1114236 h 5480"/>
                <a:gd name="T24" fmla="*/ 984397 w 5614"/>
                <a:gd name="T25" fmla="*/ 1106776 h 5480"/>
                <a:gd name="T26" fmla="*/ 1096037 w 5614"/>
                <a:gd name="T27" fmla="*/ 1111184 h 5480"/>
                <a:gd name="T28" fmla="*/ 1213784 w 5614"/>
                <a:gd name="T29" fmla="*/ 1129156 h 5480"/>
                <a:gd name="T30" fmla="*/ 1337979 w 5614"/>
                <a:gd name="T31" fmla="*/ 1161369 h 5480"/>
                <a:gd name="T32" fmla="*/ 1325085 w 5614"/>
                <a:gd name="T33" fmla="*/ 1269198 h 5480"/>
                <a:gd name="T34" fmla="*/ 1294884 w 5614"/>
                <a:gd name="T35" fmla="*/ 1285474 h 5480"/>
                <a:gd name="T36" fmla="*/ 1256879 w 5614"/>
                <a:gd name="T37" fmla="*/ 1298698 h 5480"/>
                <a:gd name="T38" fmla="*/ 1209712 w 5614"/>
                <a:gd name="T39" fmla="*/ 1308532 h 5480"/>
                <a:gd name="T40" fmla="*/ 1152366 w 5614"/>
                <a:gd name="T41" fmla="*/ 1313957 h 5480"/>
                <a:gd name="T42" fmla="*/ 1083821 w 5614"/>
                <a:gd name="T43" fmla="*/ 1314975 h 5480"/>
                <a:gd name="T44" fmla="*/ 1002382 w 5614"/>
                <a:gd name="T45" fmla="*/ 1310566 h 5480"/>
                <a:gd name="T46" fmla="*/ 907708 w 5614"/>
                <a:gd name="T47" fmla="*/ 1300394 h 5480"/>
                <a:gd name="T48" fmla="*/ 854094 w 5614"/>
                <a:gd name="T49" fmla="*/ 1320061 h 5480"/>
                <a:gd name="T50" fmla="*/ 985754 w 5614"/>
                <a:gd name="T51" fmla="*/ 1346510 h 5480"/>
                <a:gd name="T52" fmla="*/ 1106556 w 5614"/>
                <a:gd name="T53" fmla="*/ 1359395 h 5480"/>
                <a:gd name="T54" fmla="*/ 1178155 w 5614"/>
                <a:gd name="T55" fmla="*/ 1359734 h 5480"/>
                <a:gd name="T56" fmla="*/ 1232447 w 5614"/>
                <a:gd name="T57" fmla="*/ 1355665 h 5480"/>
                <a:gd name="T58" fmla="*/ 1285383 w 5614"/>
                <a:gd name="T59" fmla="*/ 1347188 h 5480"/>
                <a:gd name="T60" fmla="*/ 1336961 w 5614"/>
                <a:gd name="T61" fmla="*/ 1334642 h 5480"/>
                <a:gd name="T62" fmla="*/ 1387182 w 5614"/>
                <a:gd name="T63" fmla="*/ 1317348 h 5480"/>
                <a:gd name="T64" fmla="*/ 1436385 w 5614"/>
                <a:gd name="T65" fmla="*/ 1294969 h 5480"/>
                <a:gd name="T66" fmla="*/ 1484570 w 5614"/>
                <a:gd name="T67" fmla="*/ 1267164 h 5480"/>
                <a:gd name="T68" fmla="*/ 1531737 w 5614"/>
                <a:gd name="T69" fmla="*/ 1234950 h 5480"/>
                <a:gd name="T70" fmla="*/ 1578904 w 5614"/>
                <a:gd name="T71" fmla="*/ 1196295 h 5480"/>
                <a:gd name="T72" fmla="*/ 1625731 w 5614"/>
                <a:gd name="T73" fmla="*/ 1152213 h 5480"/>
                <a:gd name="T74" fmla="*/ 1672219 w 5614"/>
                <a:gd name="T75" fmla="*/ 1102368 h 5480"/>
                <a:gd name="T76" fmla="*/ 1905000 w 5614"/>
                <a:gd name="T77" fmla="*/ 1067781 h 5480"/>
                <a:gd name="T78" fmla="*/ 0 w 5614"/>
                <a:gd name="T79" fmla="*/ 1855816 h 5480"/>
                <a:gd name="T80" fmla="*/ 1415346 w 5614"/>
                <a:gd name="T81" fmla="*/ 384862 h 5480"/>
                <a:gd name="T82" fmla="*/ 794033 w 5614"/>
                <a:gd name="T83" fmla="*/ 186836 h 5480"/>
                <a:gd name="T84" fmla="*/ 581273 w 5614"/>
                <a:gd name="T85" fmla="*/ 186836 h 5480"/>
                <a:gd name="T86" fmla="*/ 552090 w 5614"/>
                <a:gd name="T87" fmla="*/ 1092195 h 5480"/>
                <a:gd name="T88" fmla="*/ 612491 w 5614"/>
                <a:gd name="T89" fmla="*/ 1064390 h 5480"/>
                <a:gd name="T90" fmla="*/ 695966 w 5614"/>
                <a:gd name="T91" fmla="*/ 1033533 h 5480"/>
                <a:gd name="T92" fmla="*/ 782496 w 5614"/>
                <a:gd name="T93" fmla="*/ 1010136 h 5480"/>
                <a:gd name="T94" fmla="*/ 871739 w 5614"/>
                <a:gd name="T95" fmla="*/ 994539 h 5480"/>
                <a:gd name="T96" fmla="*/ 1182566 w 5614"/>
                <a:gd name="T97" fmla="*/ 1001659 h 5480"/>
                <a:gd name="T98" fmla="*/ 1252468 w 5614"/>
                <a:gd name="T99" fmla="*/ 1015223 h 5480"/>
                <a:gd name="T100" fmla="*/ 1349177 w 5614"/>
                <a:gd name="T101" fmla="*/ 1040315 h 5480"/>
                <a:gd name="T102" fmla="*/ 1457423 w 5614"/>
                <a:gd name="T103" fmla="*/ 1141024 h 5480"/>
                <a:gd name="T104" fmla="*/ 1533433 w 5614"/>
                <a:gd name="T105" fmla="*/ 1075580 h 548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14" h="5480">
                  <a:moveTo>
                    <a:pt x="0" y="5473"/>
                  </a:moveTo>
                  <a:lnTo>
                    <a:pt x="0" y="5473"/>
                  </a:lnTo>
                  <a:lnTo>
                    <a:pt x="72" y="5344"/>
                  </a:lnTo>
                  <a:lnTo>
                    <a:pt x="147" y="5217"/>
                  </a:lnTo>
                  <a:lnTo>
                    <a:pt x="186" y="5153"/>
                  </a:lnTo>
                  <a:lnTo>
                    <a:pt x="225" y="5089"/>
                  </a:lnTo>
                  <a:lnTo>
                    <a:pt x="265" y="5027"/>
                  </a:lnTo>
                  <a:lnTo>
                    <a:pt x="306" y="4964"/>
                  </a:lnTo>
                  <a:lnTo>
                    <a:pt x="347" y="4901"/>
                  </a:lnTo>
                  <a:lnTo>
                    <a:pt x="389" y="4840"/>
                  </a:lnTo>
                  <a:lnTo>
                    <a:pt x="432" y="4779"/>
                  </a:lnTo>
                  <a:lnTo>
                    <a:pt x="474" y="4718"/>
                  </a:lnTo>
                  <a:lnTo>
                    <a:pt x="519" y="4658"/>
                  </a:lnTo>
                  <a:lnTo>
                    <a:pt x="564" y="4599"/>
                  </a:lnTo>
                  <a:lnTo>
                    <a:pt x="609" y="4540"/>
                  </a:lnTo>
                  <a:lnTo>
                    <a:pt x="656" y="4483"/>
                  </a:lnTo>
                  <a:lnTo>
                    <a:pt x="702" y="4426"/>
                  </a:lnTo>
                  <a:lnTo>
                    <a:pt x="751" y="4370"/>
                  </a:lnTo>
                  <a:lnTo>
                    <a:pt x="799" y="4315"/>
                  </a:lnTo>
                  <a:lnTo>
                    <a:pt x="849" y="4260"/>
                  </a:lnTo>
                  <a:lnTo>
                    <a:pt x="898" y="4207"/>
                  </a:lnTo>
                  <a:lnTo>
                    <a:pt x="950" y="4155"/>
                  </a:lnTo>
                  <a:lnTo>
                    <a:pt x="1001" y="4103"/>
                  </a:lnTo>
                  <a:lnTo>
                    <a:pt x="1054" y="4054"/>
                  </a:lnTo>
                  <a:lnTo>
                    <a:pt x="1107" y="4004"/>
                  </a:lnTo>
                  <a:lnTo>
                    <a:pt x="1162" y="3957"/>
                  </a:lnTo>
                  <a:lnTo>
                    <a:pt x="1217" y="3910"/>
                  </a:lnTo>
                  <a:lnTo>
                    <a:pt x="1273" y="3865"/>
                  </a:lnTo>
                  <a:lnTo>
                    <a:pt x="1331" y="3821"/>
                  </a:lnTo>
                  <a:lnTo>
                    <a:pt x="1388" y="3777"/>
                  </a:lnTo>
                  <a:lnTo>
                    <a:pt x="1446" y="3736"/>
                  </a:lnTo>
                  <a:lnTo>
                    <a:pt x="1507" y="3697"/>
                  </a:lnTo>
                  <a:lnTo>
                    <a:pt x="1567" y="3658"/>
                  </a:lnTo>
                  <a:lnTo>
                    <a:pt x="1628" y="3621"/>
                  </a:lnTo>
                  <a:lnTo>
                    <a:pt x="1691" y="3586"/>
                  </a:lnTo>
                  <a:lnTo>
                    <a:pt x="1753" y="3552"/>
                  </a:lnTo>
                  <a:lnTo>
                    <a:pt x="1818" y="3520"/>
                  </a:lnTo>
                  <a:lnTo>
                    <a:pt x="1883" y="3489"/>
                  </a:lnTo>
                  <a:lnTo>
                    <a:pt x="1949" y="3461"/>
                  </a:lnTo>
                  <a:lnTo>
                    <a:pt x="2017" y="3434"/>
                  </a:lnTo>
                  <a:lnTo>
                    <a:pt x="2084" y="3409"/>
                  </a:lnTo>
                  <a:lnTo>
                    <a:pt x="2154" y="3385"/>
                  </a:lnTo>
                  <a:lnTo>
                    <a:pt x="2223" y="3364"/>
                  </a:lnTo>
                  <a:lnTo>
                    <a:pt x="2294" y="3344"/>
                  </a:lnTo>
                  <a:lnTo>
                    <a:pt x="2366" y="3327"/>
                  </a:lnTo>
                  <a:lnTo>
                    <a:pt x="2439" y="3311"/>
                  </a:lnTo>
                  <a:lnTo>
                    <a:pt x="2514" y="3298"/>
                  </a:lnTo>
                  <a:lnTo>
                    <a:pt x="2589" y="3286"/>
                  </a:lnTo>
                  <a:lnTo>
                    <a:pt x="2665" y="3278"/>
                  </a:lnTo>
                  <a:lnTo>
                    <a:pt x="2743" y="3271"/>
                  </a:lnTo>
                  <a:lnTo>
                    <a:pt x="2821" y="3266"/>
                  </a:lnTo>
                  <a:lnTo>
                    <a:pt x="2901" y="3264"/>
                  </a:lnTo>
                  <a:lnTo>
                    <a:pt x="2982" y="3262"/>
                  </a:lnTo>
                  <a:lnTo>
                    <a:pt x="3063" y="3265"/>
                  </a:lnTo>
                  <a:lnTo>
                    <a:pt x="3146" y="3270"/>
                  </a:lnTo>
                  <a:lnTo>
                    <a:pt x="3230" y="3277"/>
                  </a:lnTo>
                  <a:lnTo>
                    <a:pt x="3315" y="3286"/>
                  </a:lnTo>
                  <a:lnTo>
                    <a:pt x="3401" y="3298"/>
                  </a:lnTo>
                  <a:lnTo>
                    <a:pt x="3488" y="3313"/>
                  </a:lnTo>
                  <a:lnTo>
                    <a:pt x="3577" y="3330"/>
                  </a:lnTo>
                  <a:lnTo>
                    <a:pt x="3666" y="3350"/>
                  </a:lnTo>
                  <a:lnTo>
                    <a:pt x="3757" y="3372"/>
                  </a:lnTo>
                  <a:lnTo>
                    <a:pt x="3850" y="3397"/>
                  </a:lnTo>
                  <a:lnTo>
                    <a:pt x="3943" y="3425"/>
                  </a:lnTo>
                  <a:lnTo>
                    <a:pt x="3943" y="3716"/>
                  </a:lnTo>
                  <a:lnTo>
                    <a:pt x="3925" y="3730"/>
                  </a:lnTo>
                  <a:lnTo>
                    <a:pt x="3905" y="3743"/>
                  </a:lnTo>
                  <a:lnTo>
                    <a:pt x="3885" y="3756"/>
                  </a:lnTo>
                  <a:lnTo>
                    <a:pt x="3864" y="3768"/>
                  </a:lnTo>
                  <a:lnTo>
                    <a:pt x="3840" y="3780"/>
                  </a:lnTo>
                  <a:lnTo>
                    <a:pt x="3816" y="3791"/>
                  </a:lnTo>
                  <a:lnTo>
                    <a:pt x="3790" y="3802"/>
                  </a:lnTo>
                  <a:lnTo>
                    <a:pt x="3763" y="3813"/>
                  </a:lnTo>
                  <a:lnTo>
                    <a:pt x="3734" y="3822"/>
                  </a:lnTo>
                  <a:lnTo>
                    <a:pt x="3704" y="3830"/>
                  </a:lnTo>
                  <a:lnTo>
                    <a:pt x="3671" y="3839"/>
                  </a:lnTo>
                  <a:lnTo>
                    <a:pt x="3638" y="3846"/>
                  </a:lnTo>
                  <a:lnTo>
                    <a:pt x="3603" y="3853"/>
                  </a:lnTo>
                  <a:lnTo>
                    <a:pt x="3565" y="3859"/>
                  </a:lnTo>
                  <a:lnTo>
                    <a:pt x="3526" y="3865"/>
                  </a:lnTo>
                  <a:lnTo>
                    <a:pt x="3485" y="3869"/>
                  </a:lnTo>
                  <a:lnTo>
                    <a:pt x="3442" y="3873"/>
                  </a:lnTo>
                  <a:lnTo>
                    <a:pt x="3396" y="3875"/>
                  </a:lnTo>
                  <a:lnTo>
                    <a:pt x="3349" y="3878"/>
                  </a:lnTo>
                  <a:lnTo>
                    <a:pt x="3300" y="3879"/>
                  </a:lnTo>
                  <a:lnTo>
                    <a:pt x="3248" y="3879"/>
                  </a:lnTo>
                  <a:lnTo>
                    <a:pt x="3194" y="3878"/>
                  </a:lnTo>
                  <a:lnTo>
                    <a:pt x="3139" y="3876"/>
                  </a:lnTo>
                  <a:lnTo>
                    <a:pt x="3080" y="3874"/>
                  </a:lnTo>
                  <a:lnTo>
                    <a:pt x="3018" y="3869"/>
                  </a:lnTo>
                  <a:lnTo>
                    <a:pt x="2954" y="3865"/>
                  </a:lnTo>
                  <a:lnTo>
                    <a:pt x="2888" y="3859"/>
                  </a:lnTo>
                  <a:lnTo>
                    <a:pt x="2820" y="3853"/>
                  </a:lnTo>
                  <a:lnTo>
                    <a:pt x="2749" y="3845"/>
                  </a:lnTo>
                  <a:lnTo>
                    <a:pt x="2675" y="3835"/>
                  </a:lnTo>
                  <a:lnTo>
                    <a:pt x="2598" y="3825"/>
                  </a:lnTo>
                  <a:lnTo>
                    <a:pt x="2517" y="3814"/>
                  </a:lnTo>
                  <a:lnTo>
                    <a:pt x="2517" y="3893"/>
                  </a:lnTo>
                  <a:lnTo>
                    <a:pt x="2618" y="3915"/>
                  </a:lnTo>
                  <a:lnTo>
                    <a:pt x="2715" y="3937"/>
                  </a:lnTo>
                  <a:lnTo>
                    <a:pt x="2810" y="3954"/>
                  </a:lnTo>
                  <a:lnTo>
                    <a:pt x="2905" y="3971"/>
                  </a:lnTo>
                  <a:lnTo>
                    <a:pt x="2997" y="3984"/>
                  </a:lnTo>
                  <a:lnTo>
                    <a:pt x="3087" y="3995"/>
                  </a:lnTo>
                  <a:lnTo>
                    <a:pt x="3175" y="4003"/>
                  </a:lnTo>
                  <a:lnTo>
                    <a:pt x="3261" y="4009"/>
                  </a:lnTo>
                  <a:lnTo>
                    <a:pt x="3346" y="4011"/>
                  </a:lnTo>
                  <a:lnTo>
                    <a:pt x="3388" y="4011"/>
                  </a:lnTo>
                  <a:lnTo>
                    <a:pt x="3430" y="4011"/>
                  </a:lnTo>
                  <a:lnTo>
                    <a:pt x="3472" y="4010"/>
                  </a:lnTo>
                  <a:lnTo>
                    <a:pt x="3512" y="4009"/>
                  </a:lnTo>
                  <a:lnTo>
                    <a:pt x="3552" y="4005"/>
                  </a:lnTo>
                  <a:lnTo>
                    <a:pt x="3592" y="4002"/>
                  </a:lnTo>
                  <a:lnTo>
                    <a:pt x="3632" y="3998"/>
                  </a:lnTo>
                  <a:lnTo>
                    <a:pt x="3672" y="3993"/>
                  </a:lnTo>
                  <a:lnTo>
                    <a:pt x="3711" y="3987"/>
                  </a:lnTo>
                  <a:lnTo>
                    <a:pt x="3750" y="3980"/>
                  </a:lnTo>
                  <a:lnTo>
                    <a:pt x="3788" y="3973"/>
                  </a:lnTo>
                  <a:lnTo>
                    <a:pt x="3827" y="3965"/>
                  </a:lnTo>
                  <a:lnTo>
                    <a:pt x="3865" y="3957"/>
                  </a:lnTo>
                  <a:lnTo>
                    <a:pt x="3903" y="3946"/>
                  </a:lnTo>
                  <a:lnTo>
                    <a:pt x="3940" y="3936"/>
                  </a:lnTo>
                  <a:lnTo>
                    <a:pt x="3977" y="3925"/>
                  </a:lnTo>
                  <a:lnTo>
                    <a:pt x="4015" y="3912"/>
                  </a:lnTo>
                  <a:lnTo>
                    <a:pt x="4051" y="3899"/>
                  </a:lnTo>
                  <a:lnTo>
                    <a:pt x="4088" y="3885"/>
                  </a:lnTo>
                  <a:lnTo>
                    <a:pt x="4125" y="3869"/>
                  </a:lnTo>
                  <a:lnTo>
                    <a:pt x="4161" y="3853"/>
                  </a:lnTo>
                  <a:lnTo>
                    <a:pt x="4197" y="3836"/>
                  </a:lnTo>
                  <a:lnTo>
                    <a:pt x="4233" y="3819"/>
                  </a:lnTo>
                  <a:lnTo>
                    <a:pt x="4269" y="3800"/>
                  </a:lnTo>
                  <a:lnTo>
                    <a:pt x="4304" y="3780"/>
                  </a:lnTo>
                  <a:lnTo>
                    <a:pt x="4340" y="3760"/>
                  </a:lnTo>
                  <a:lnTo>
                    <a:pt x="4375" y="3737"/>
                  </a:lnTo>
                  <a:lnTo>
                    <a:pt x="4409" y="3715"/>
                  </a:lnTo>
                  <a:lnTo>
                    <a:pt x="4445" y="3691"/>
                  </a:lnTo>
                  <a:lnTo>
                    <a:pt x="4480" y="3666"/>
                  </a:lnTo>
                  <a:lnTo>
                    <a:pt x="4514" y="3642"/>
                  </a:lnTo>
                  <a:lnTo>
                    <a:pt x="4549" y="3614"/>
                  </a:lnTo>
                  <a:lnTo>
                    <a:pt x="4584" y="3587"/>
                  </a:lnTo>
                  <a:lnTo>
                    <a:pt x="4618" y="3558"/>
                  </a:lnTo>
                  <a:lnTo>
                    <a:pt x="4653" y="3528"/>
                  </a:lnTo>
                  <a:lnTo>
                    <a:pt x="4687" y="3497"/>
                  </a:lnTo>
                  <a:lnTo>
                    <a:pt x="4721" y="3466"/>
                  </a:lnTo>
                  <a:lnTo>
                    <a:pt x="4756" y="3433"/>
                  </a:lnTo>
                  <a:lnTo>
                    <a:pt x="4791" y="3398"/>
                  </a:lnTo>
                  <a:lnTo>
                    <a:pt x="4825" y="3363"/>
                  </a:lnTo>
                  <a:lnTo>
                    <a:pt x="4859" y="3326"/>
                  </a:lnTo>
                  <a:lnTo>
                    <a:pt x="4893" y="3290"/>
                  </a:lnTo>
                  <a:lnTo>
                    <a:pt x="4928" y="3251"/>
                  </a:lnTo>
                  <a:lnTo>
                    <a:pt x="4962" y="3212"/>
                  </a:lnTo>
                  <a:lnTo>
                    <a:pt x="4996" y="3170"/>
                  </a:lnTo>
                  <a:lnTo>
                    <a:pt x="5030" y="3128"/>
                  </a:lnTo>
                  <a:lnTo>
                    <a:pt x="5614" y="3149"/>
                  </a:lnTo>
                  <a:lnTo>
                    <a:pt x="4520" y="4598"/>
                  </a:lnTo>
                  <a:lnTo>
                    <a:pt x="2141" y="4695"/>
                  </a:lnTo>
                  <a:lnTo>
                    <a:pt x="1887" y="5480"/>
                  </a:lnTo>
                  <a:lnTo>
                    <a:pt x="0" y="5473"/>
                  </a:lnTo>
                  <a:close/>
                  <a:moveTo>
                    <a:pt x="4519" y="2271"/>
                  </a:moveTo>
                  <a:lnTo>
                    <a:pt x="5270" y="2271"/>
                  </a:lnTo>
                  <a:lnTo>
                    <a:pt x="4171" y="1135"/>
                  </a:lnTo>
                  <a:lnTo>
                    <a:pt x="3070" y="0"/>
                  </a:lnTo>
                  <a:lnTo>
                    <a:pt x="2235" y="862"/>
                  </a:lnTo>
                  <a:lnTo>
                    <a:pt x="2235" y="551"/>
                  </a:lnTo>
                  <a:lnTo>
                    <a:pt x="2340" y="551"/>
                  </a:lnTo>
                  <a:lnTo>
                    <a:pt x="2340" y="286"/>
                  </a:lnTo>
                  <a:lnTo>
                    <a:pt x="1596" y="286"/>
                  </a:lnTo>
                  <a:lnTo>
                    <a:pt x="1596" y="551"/>
                  </a:lnTo>
                  <a:lnTo>
                    <a:pt x="1713" y="551"/>
                  </a:lnTo>
                  <a:lnTo>
                    <a:pt x="1713" y="1400"/>
                  </a:lnTo>
                  <a:lnTo>
                    <a:pt x="870" y="2271"/>
                  </a:lnTo>
                  <a:lnTo>
                    <a:pt x="1627" y="2271"/>
                  </a:lnTo>
                  <a:lnTo>
                    <a:pt x="1627" y="3221"/>
                  </a:lnTo>
                  <a:lnTo>
                    <a:pt x="1686" y="3193"/>
                  </a:lnTo>
                  <a:lnTo>
                    <a:pt x="1746" y="3164"/>
                  </a:lnTo>
                  <a:lnTo>
                    <a:pt x="1805" y="3139"/>
                  </a:lnTo>
                  <a:lnTo>
                    <a:pt x="1867" y="3114"/>
                  </a:lnTo>
                  <a:lnTo>
                    <a:pt x="1927" y="3090"/>
                  </a:lnTo>
                  <a:lnTo>
                    <a:pt x="1990" y="3068"/>
                  </a:lnTo>
                  <a:lnTo>
                    <a:pt x="2051" y="3048"/>
                  </a:lnTo>
                  <a:lnTo>
                    <a:pt x="2115" y="3029"/>
                  </a:lnTo>
                  <a:lnTo>
                    <a:pt x="2177" y="3010"/>
                  </a:lnTo>
                  <a:lnTo>
                    <a:pt x="2241" y="2993"/>
                  </a:lnTo>
                  <a:lnTo>
                    <a:pt x="2306" y="2979"/>
                  </a:lnTo>
                  <a:lnTo>
                    <a:pt x="2371" y="2965"/>
                  </a:lnTo>
                  <a:lnTo>
                    <a:pt x="2437" y="2953"/>
                  </a:lnTo>
                  <a:lnTo>
                    <a:pt x="2503" y="2943"/>
                  </a:lnTo>
                  <a:lnTo>
                    <a:pt x="2569" y="2933"/>
                  </a:lnTo>
                  <a:lnTo>
                    <a:pt x="2637" y="2925"/>
                  </a:lnTo>
                  <a:lnTo>
                    <a:pt x="2637" y="2320"/>
                  </a:lnTo>
                  <a:lnTo>
                    <a:pt x="3485" y="2320"/>
                  </a:lnTo>
                  <a:lnTo>
                    <a:pt x="3485" y="2954"/>
                  </a:lnTo>
                  <a:lnTo>
                    <a:pt x="3553" y="2966"/>
                  </a:lnTo>
                  <a:lnTo>
                    <a:pt x="3622" y="2980"/>
                  </a:lnTo>
                  <a:lnTo>
                    <a:pt x="3691" y="2994"/>
                  </a:lnTo>
                  <a:lnTo>
                    <a:pt x="3762" y="3011"/>
                  </a:lnTo>
                  <a:lnTo>
                    <a:pt x="3833" y="3029"/>
                  </a:lnTo>
                  <a:lnTo>
                    <a:pt x="3904" y="3048"/>
                  </a:lnTo>
                  <a:lnTo>
                    <a:pt x="3976" y="3068"/>
                  </a:lnTo>
                  <a:lnTo>
                    <a:pt x="4048" y="3090"/>
                  </a:lnTo>
                  <a:lnTo>
                    <a:pt x="4296" y="3167"/>
                  </a:lnTo>
                  <a:lnTo>
                    <a:pt x="4295" y="3365"/>
                  </a:lnTo>
                  <a:lnTo>
                    <a:pt x="4351" y="3322"/>
                  </a:lnTo>
                  <a:lnTo>
                    <a:pt x="4407" y="3275"/>
                  </a:lnTo>
                  <a:lnTo>
                    <a:pt x="4464" y="3225"/>
                  </a:lnTo>
                  <a:lnTo>
                    <a:pt x="4519" y="3172"/>
                  </a:lnTo>
                  <a:lnTo>
                    <a:pt x="4519" y="227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42519" y="3283763"/>
            <a:ext cx="2636661" cy="802329"/>
            <a:chOff x="1243737" y="4586033"/>
            <a:chExt cx="12766200" cy="802329"/>
          </a:xfrm>
        </p:grpSpPr>
        <p:cxnSp>
          <p:nvCxnSpPr>
            <p:cNvPr id="19" name="直接连接符 18"/>
            <p:cNvCxnSpPr/>
            <p:nvPr userDrawn="1"/>
          </p:nvCxnSpPr>
          <p:spPr>
            <a:xfrm>
              <a:off x="3562347" y="5388362"/>
              <a:ext cx="10447590" cy="0"/>
            </a:xfrm>
            <a:prstGeom prst="line">
              <a:avLst/>
            </a:prstGeom>
            <a:ln w="25400" cmpd="sng">
              <a:solidFill>
                <a:schemeClr val="bg1">
                  <a:lumMod val="50000"/>
                </a:schemeClr>
              </a:solidFill>
              <a:prstDash val="sysDash"/>
              <a:headEnd type="none" w="sm" len="sm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 userDrawn="1"/>
          </p:nvCxnSpPr>
          <p:spPr>
            <a:xfrm>
              <a:off x="1243737" y="4586033"/>
              <a:ext cx="2328153" cy="802329"/>
            </a:xfrm>
            <a:prstGeom prst="line">
              <a:avLst/>
            </a:prstGeom>
            <a:ln w="25400" cmpd="sng">
              <a:solidFill>
                <a:schemeClr val="bg1">
                  <a:lumMod val="50000"/>
                </a:schemeClr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 flipH="1">
            <a:off x="1009650" y="2074545"/>
            <a:ext cx="2657618" cy="407156"/>
            <a:chOff x="-48052" y="2638542"/>
            <a:chExt cx="14460643" cy="197777"/>
          </a:xfrm>
        </p:grpSpPr>
        <p:cxnSp>
          <p:nvCxnSpPr>
            <p:cNvPr id="22" name="直接连接符 21"/>
            <p:cNvCxnSpPr/>
            <p:nvPr userDrawn="1"/>
          </p:nvCxnSpPr>
          <p:spPr>
            <a:xfrm>
              <a:off x="4220459" y="2836319"/>
              <a:ext cx="10192132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  <a:headEnd type="none" w="sm" len="sm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 userDrawn="1"/>
          </p:nvCxnSpPr>
          <p:spPr>
            <a:xfrm flipH="1" flipV="1">
              <a:off x="-48052" y="2638542"/>
              <a:ext cx="4268516" cy="197777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101389" y="4086161"/>
            <a:ext cx="2703883" cy="688635"/>
            <a:chOff x="-2127764" y="4792025"/>
            <a:chExt cx="6014190" cy="688635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-2127764" y="5479373"/>
              <a:ext cx="4604918" cy="1287"/>
            </a:xfrm>
            <a:prstGeom prst="line">
              <a:avLst/>
            </a:prstGeom>
            <a:ln w="25400" cmpd="sng">
              <a:solidFill>
                <a:schemeClr val="bg1">
                  <a:lumMod val="50000"/>
                </a:schemeClr>
              </a:solidFill>
              <a:prstDash val="sysDash"/>
              <a:headEnd type="none" w="sm" len="sm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2490820" y="4792025"/>
              <a:ext cx="1395606" cy="681410"/>
            </a:xfrm>
            <a:prstGeom prst="line">
              <a:avLst/>
            </a:prstGeom>
            <a:ln w="25400" cmpd="sng">
              <a:solidFill>
                <a:schemeClr val="bg1">
                  <a:lumMod val="50000"/>
                </a:schemeClr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3"/>
          <p:cNvSpPr txBox="1"/>
          <p:nvPr/>
        </p:nvSpPr>
        <p:spPr>
          <a:xfrm>
            <a:off x="941149" y="2059822"/>
            <a:ext cx="25566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rockwell" panose="02060603020205020403" pitchFamily="18" charset="0"/>
                <a:ea typeface="华文中宋" panose="02010600040101010101" pitchFamily="2" charset="-122"/>
                <a:cs typeface="华文楷体" panose="02010600040101010101" charset="-122"/>
              </a:defRPr>
            </a:lvl1pPr>
          </a:lstStyle>
          <a:p>
            <a:r>
              <a:rPr lang="zh-CN" altLang="en-US" dirty="0">
                <a:solidFill>
                  <a:srgbClr val="33ABE5"/>
                </a:solidFill>
              </a:rPr>
              <a:t>中立（</a:t>
            </a:r>
            <a:r>
              <a:rPr lang="en-US" altLang="zh-CN" dirty="0">
                <a:solidFill>
                  <a:srgbClr val="33ABE5"/>
                </a:solidFill>
              </a:rPr>
              <a:t>34%</a:t>
            </a:r>
            <a:r>
              <a:rPr lang="zh-CN" altLang="en-US" dirty="0">
                <a:solidFill>
                  <a:srgbClr val="33ABE5"/>
                </a:solidFill>
              </a:rPr>
              <a:t>）</a:t>
            </a:r>
          </a:p>
        </p:txBody>
      </p:sp>
      <p:sp>
        <p:nvSpPr>
          <p:cNvPr id="27" name="TextBox 3"/>
          <p:cNvSpPr txBox="1"/>
          <p:nvPr/>
        </p:nvSpPr>
        <p:spPr>
          <a:xfrm>
            <a:off x="1009650" y="4333860"/>
            <a:ext cx="25566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rockwell" panose="02060603020205020403" pitchFamily="18" charset="0"/>
                <a:ea typeface="华文中宋" panose="02010600040101010101" pitchFamily="2" charset="-122"/>
                <a:cs typeface="华文楷体" panose="02010600040101010101" charset="-122"/>
              </a:defRPr>
            </a:lvl1pPr>
          </a:lstStyle>
          <a:p>
            <a:r>
              <a:rPr lang="zh-CN" altLang="en-US" dirty="0">
                <a:solidFill>
                  <a:srgbClr val="00B050"/>
                </a:solidFill>
              </a:rPr>
              <a:t>支持（</a:t>
            </a:r>
            <a:r>
              <a:rPr lang="en-US" altLang="zh-CN" dirty="0">
                <a:solidFill>
                  <a:srgbClr val="00B050"/>
                </a:solidFill>
              </a:rPr>
              <a:t>14%</a:t>
            </a:r>
            <a:r>
              <a:rPr lang="zh-CN" altLang="en-US" dirty="0">
                <a:solidFill>
                  <a:srgbClr val="00B050"/>
                </a:solidFill>
              </a:rPr>
              <a:t>）</a:t>
            </a:r>
          </a:p>
        </p:txBody>
      </p:sp>
      <p:sp>
        <p:nvSpPr>
          <p:cNvPr id="28" name="TextBox 3"/>
          <p:cNvSpPr txBox="1"/>
          <p:nvPr/>
        </p:nvSpPr>
        <p:spPr>
          <a:xfrm>
            <a:off x="6523297" y="3632240"/>
            <a:ext cx="25566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rockwell" panose="02060603020205020403" pitchFamily="18" charset="0"/>
                <a:ea typeface="华文中宋" panose="02010600040101010101" pitchFamily="2" charset="-122"/>
                <a:cs typeface="华文楷体" panose="02010600040101010101" charset="-122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不支持（</a:t>
            </a:r>
            <a:r>
              <a:rPr lang="en-US" altLang="zh-CN" dirty="0">
                <a:solidFill>
                  <a:srgbClr val="FF0000"/>
                </a:solidFill>
              </a:rPr>
              <a:t>52%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34" name="矩形 33"/>
          <p:cNvSpPr/>
          <p:nvPr/>
        </p:nvSpPr>
        <p:spPr>
          <a:xfrm>
            <a:off x="6530572" y="4024777"/>
            <a:ext cx="3224112" cy="116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界面比较直白，做工不细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功能不够完善，缺乏逻辑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易用交互粗糙，不够给力</a:t>
            </a:r>
          </a:p>
        </p:txBody>
      </p:sp>
      <p:sp>
        <p:nvSpPr>
          <p:cNvPr id="4" name="矩形 3"/>
          <p:cNvSpPr/>
          <p:nvPr/>
        </p:nvSpPr>
        <p:spPr>
          <a:xfrm>
            <a:off x="128728" y="490072"/>
            <a:ext cx="3721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思源学堂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华文楷体" panose="02010600040101010101" charset="-122"/>
              </a:rPr>
              <a:t>的调研反馈</a:t>
            </a:r>
          </a:p>
        </p:txBody>
      </p:sp>
      <p:sp>
        <p:nvSpPr>
          <p:cNvPr id="2" name="矩形 1"/>
          <p:cNvSpPr/>
          <p:nvPr/>
        </p:nvSpPr>
        <p:spPr>
          <a:xfrm>
            <a:off x="954732" y="4697148"/>
            <a:ext cx="3329508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不用花大量时间学习平台操作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5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界面功能明显，查询直接</a:t>
            </a:r>
          </a:p>
        </p:txBody>
      </p:sp>
      <p:sp>
        <p:nvSpPr>
          <p:cNvPr id="3" name="矩形 2"/>
          <p:cNvSpPr/>
          <p:nvPr/>
        </p:nvSpPr>
        <p:spPr>
          <a:xfrm>
            <a:off x="860695" y="2406704"/>
            <a:ext cx="3329508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ABE5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整体使用无太大问题</a:t>
            </a:r>
            <a:endParaRPr lang="en-US" altLang="zh-CN" sz="1600" dirty="0">
              <a:solidFill>
                <a:srgbClr val="33ABE5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ABE5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但仍有不少缺陷</a:t>
            </a:r>
          </a:p>
        </p:txBody>
      </p:sp>
      <p:sp>
        <p:nvSpPr>
          <p:cNvPr id="33" name="流程图: 联系 1">
            <a:extLst>
              <a:ext uri="{FF2B5EF4-FFF2-40B4-BE49-F238E27FC236}">
                <a16:creationId xmlns:a16="http://schemas.microsoft.com/office/drawing/2014/main" id="{A5CF05D5-3445-47CE-BDE4-D37CD22C0984}"/>
              </a:ext>
            </a:extLst>
          </p:cNvPr>
          <p:cNvSpPr/>
          <p:nvPr/>
        </p:nvSpPr>
        <p:spPr>
          <a:xfrm>
            <a:off x="858198" y="4874854"/>
            <a:ext cx="151452" cy="15145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流程图: 联系 1">
            <a:extLst>
              <a:ext uri="{FF2B5EF4-FFF2-40B4-BE49-F238E27FC236}">
                <a16:creationId xmlns:a16="http://schemas.microsoft.com/office/drawing/2014/main" id="{7B64766F-6E35-43BE-892E-D572AE2EF56A}"/>
              </a:ext>
            </a:extLst>
          </p:cNvPr>
          <p:cNvSpPr/>
          <p:nvPr/>
        </p:nvSpPr>
        <p:spPr>
          <a:xfrm>
            <a:off x="858198" y="5242729"/>
            <a:ext cx="151452" cy="15145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流程图: 联系 1">
            <a:extLst>
              <a:ext uri="{FF2B5EF4-FFF2-40B4-BE49-F238E27FC236}">
                <a16:creationId xmlns:a16="http://schemas.microsoft.com/office/drawing/2014/main" id="{B164163C-6402-4B3E-A6C0-C57202AD77D2}"/>
              </a:ext>
            </a:extLst>
          </p:cNvPr>
          <p:cNvSpPr/>
          <p:nvPr/>
        </p:nvSpPr>
        <p:spPr>
          <a:xfrm>
            <a:off x="727810" y="2972512"/>
            <a:ext cx="151452" cy="151452"/>
          </a:xfrm>
          <a:prstGeom prst="flowChartConnector">
            <a:avLst/>
          </a:prstGeom>
          <a:solidFill>
            <a:srgbClr val="33A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流程图: 联系 1">
            <a:extLst>
              <a:ext uri="{FF2B5EF4-FFF2-40B4-BE49-F238E27FC236}">
                <a16:creationId xmlns:a16="http://schemas.microsoft.com/office/drawing/2014/main" id="{B18F900F-47F4-4B8A-ACF0-0893FBFA90E2}"/>
              </a:ext>
            </a:extLst>
          </p:cNvPr>
          <p:cNvSpPr/>
          <p:nvPr/>
        </p:nvSpPr>
        <p:spPr>
          <a:xfrm>
            <a:off x="727810" y="2579255"/>
            <a:ext cx="151452" cy="151452"/>
          </a:xfrm>
          <a:prstGeom prst="flowChartConnector">
            <a:avLst/>
          </a:prstGeom>
          <a:solidFill>
            <a:srgbClr val="33A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流程图: 联系 1">
            <a:extLst>
              <a:ext uri="{FF2B5EF4-FFF2-40B4-BE49-F238E27FC236}">
                <a16:creationId xmlns:a16="http://schemas.microsoft.com/office/drawing/2014/main" id="{52F7398E-EBEF-46B0-8853-F6B38F2E295C}"/>
              </a:ext>
            </a:extLst>
          </p:cNvPr>
          <p:cNvSpPr/>
          <p:nvPr/>
        </p:nvSpPr>
        <p:spPr>
          <a:xfrm>
            <a:off x="6406025" y="4203300"/>
            <a:ext cx="151452" cy="15145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流程图: 联系 1">
            <a:extLst>
              <a:ext uri="{FF2B5EF4-FFF2-40B4-BE49-F238E27FC236}">
                <a16:creationId xmlns:a16="http://schemas.microsoft.com/office/drawing/2014/main" id="{95BB91BF-8784-4A2C-AA08-97EC4F1C798C}"/>
              </a:ext>
            </a:extLst>
          </p:cNvPr>
          <p:cNvSpPr/>
          <p:nvPr/>
        </p:nvSpPr>
        <p:spPr>
          <a:xfrm>
            <a:off x="6406025" y="4579905"/>
            <a:ext cx="151452" cy="15145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流程图: 联系 1">
            <a:extLst>
              <a:ext uri="{FF2B5EF4-FFF2-40B4-BE49-F238E27FC236}">
                <a16:creationId xmlns:a16="http://schemas.microsoft.com/office/drawing/2014/main" id="{BEB9594F-7155-4690-90DD-E1A37275F4A8}"/>
              </a:ext>
            </a:extLst>
          </p:cNvPr>
          <p:cNvSpPr/>
          <p:nvPr/>
        </p:nvSpPr>
        <p:spPr>
          <a:xfrm>
            <a:off x="6406025" y="4950580"/>
            <a:ext cx="151452" cy="15145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" grpId="0"/>
      <p:bldP spid="3" grpId="0"/>
      <p:bldP spid="33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472206" y="1371580"/>
            <a:ext cx="4469441" cy="4576733"/>
            <a:chOff x="2162992" y="1792593"/>
            <a:chExt cx="3164983" cy="3240961"/>
          </a:xfrm>
        </p:grpSpPr>
        <p:grpSp>
          <p:nvGrpSpPr>
            <p:cNvPr id="7" name="组合 6"/>
            <p:cNvGrpSpPr/>
            <p:nvPr/>
          </p:nvGrpSpPr>
          <p:grpSpPr>
            <a:xfrm>
              <a:off x="2162992" y="3596640"/>
              <a:ext cx="1419500" cy="1436914"/>
              <a:chOff x="1576249" y="3413759"/>
              <a:chExt cx="1419500" cy="1436914"/>
            </a:xfrm>
          </p:grpSpPr>
          <p:sp>
            <p:nvSpPr>
              <p:cNvPr id="4" name="立方体 3"/>
              <p:cNvSpPr/>
              <p:nvPr/>
            </p:nvSpPr>
            <p:spPr>
              <a:xfrm flipH="1">
                <a:off x="1576249" y="3413759"/>
                <a:ext cx="1419500" cy="1436914"/>
              </a:xfrm>
              <a:prstGeom prst="cube">
                <a:avLst>
                  <a:gd name="adj" fmla="val 58913"/>
                </a:avLst>
              </a:prstGeom>
              <a:gradFill flip="none" rotWithShape="1"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32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>
                <a:spLocks noChangeAspect="1"/>
              </p:cNvSpPr>
              <p:nvPr/>
            </p:nvSpPr>
            <p:spPr bwMode="auto">
              <a:xfrm>
                <a:off x="2481353" y="4317287"/>
                <a:ext cx="470852" cy="465423"/>
              </a:xfrm>
              <a:prstGeom prst="rect">
                <a:avLst/>
              </a:prstGeom>
              <a:solidFill>
                <a:srgbClr val="014E7A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 prstMaterial="plastic">
                <a:contourClr>
                  <a:srgbClr val="B2B2B2"/>
                </a:contourClr>
              </a:sp3d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Heiti SC Light" charset="0"/>
                  <a:cs typeface="Heiti SC Light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698569" y="2995291"/>
              <a:ext cx="1419500" cy="1436914"/>
              <a:chOff x="1576249" y="3413759"/>
              <a:chExt cx="1419500" cy="1436914"/>
            </a:xfrm>
          </p:grpSpPr>
          <p:sp>
            <p:nvSpPr>
              <p:cNvPr id="9" name="立方体 8"/>
              <p:cNvSpPr/>
              <p:nvPr/>
            </p:nvSpPr>
            <p:spPr>
              <a:xfrm flipH="1">
                <a:off x="1576249" y="3413759"/>
                <a:ext cx="1419500" cy="1436914"/>
              </a:xfrm>
              <a:prstGeom prst="cube">
                <a:avLst>
                  <a:gd name="adj" fmla="val 58913"/>
                </a:avLst>
              </a:prstGeom>
              <a:gradFill flip="none" rotWithShape="1"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32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>
                <a:spLocks noChangeAspect="1"/>
              </p:cNvSpPr>
              <p:nvPr/>
            </p:nvSpPr>
            <p:spPr bwMode="auto">
              <a:xfrm>
                <a:off x="2481353" y="4317287"/>
                <a:ext cx="470852" cy="465423"/>
              </a:xfrm>
              <a:prstGeom prst="rect">
                <a:avLst/>
              </a:prstGeom>
              <a:solidFill>
                <a:srgbClr val="1A8AB8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 prstMaterial="plastic">
                <a:contourClr>
                  <a:srgbClr val="B2B2B2"/>
                </a:contourClr>
              </a:sp3d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Heiti SC Light" charset="0"/>
                  <a:cs typeface="Heiti SC Light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303522" y="2393942"/>
              <a:ext cx="1419500" cy="1436914"/>
              <a:chOff x="1576249" y="3413759"/>
              <a:chExt cx="1419500" cy="1436914"/>
            </a:xfrm>
          </p:grpSpPr>
          <p:sp>
            <p:nvSpPr>
              <p:cNvPr id="12" name="立方体 11"/>
              <p:cNvSpPr/>
              <p:nvPr/>
            </p:nvSpPr>
            <p:spPr>
              <a:xfrm flipH="1">
                <a:off x="1576249" y="3413759"/>
                <a:ext cx="1419500" cy="1436914"/>
              </a:xfrm>
              <a:prstGeom prst="cube">
                <a:avLst>
                  <a:gd name="adj" fmla="val 58913"/>
                </a:avLst>
              </a:prstGeom>
              <a:gradFill flip="none" rotWithShape="1"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32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>
                <a:spLocks noChangeAspect="1"/>
              </p:cNvSpPr>
              <p:nvPr/>
            </p:nvSpPr>
            <p:spPr bwMode="auto">
              <a:xfrm>
                <a:off x="2481353" y="4317287"/>
                <a:ext cx="470852" cy="46542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 prstMaterial="plastic">
                <a:contourClr>
                  <a:srgbClr val="B2B2B2"/>
                </a:contourClr>
              </a:sp3d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Heiti SC Light" charset="0"/>
                  <a:cs typeface="Heiti SC Light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908475" y="1792593"/>
              <a:ext cx="1419500" cy="1436914"/>
              <a:chOff x="1576249" y="3413759"/>
              <a:chExt cx="1419500" cy="1436914"/>
            </a:xfrm>
          </p:grpSpPr>
          <p:sp>
            <p:nvSpPr>
              <p:cNvPr id="15" name="立方体 14"/>
              <p:cNvSpPr/>
              <p:nvPr/>
            </p:nvSpPr>
            <p:spPr>
              <a:xfrm flipH="1">
                <a:off x="1576249" y="3413759"/>
                <a:ext cx="1419500" cy="1436914"/>
              </a:xfrm>
              <a:prstGeom prst="cube">
                <a:avLst>
                  <a:gd name="adj" fmla="val 58913"/>
                </a:avLst>
              </a:prstGeom>
              <a:gradFill flip="none" rotWithShape="1"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32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>
                <a:spLocks noChangeAspect="1"/>
              </p:cNvSpPr>
              <p:nvPr/>
            </p:nvSpPr>
            <p:spPr bwMode="auto">
              <a:xfrm>
                <a:off x="2481353" y="4317287"/>
                <a:ext cx="470852" cy="465423"/>
              </a:xfrm>
              <a:prstGeom prst="rect">
                <a:avLst/>
              </a:prstGeom>
              <a:solidFill>
                <a:srgbClr val="2FA9D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 prstMaterial="plastic">
                <a:contourClr>
                  <a:srgbClr val="B2B2B2"/>
                </a:contourClr>
              </a:sp3d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Heiti SC Light" charset="0"/>
                  <a:cs typeface="Heiti SC Light" charset="0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19" name="Rectangle 16"/>
          <p:cNvSpPr>
            <a:spLocks noChangeArrowheads="1"/>
          </p:cNvSpPr>
          <p:nvPr/>
        </p:nvSpPr>
        <p:spPr bwMode="gray">
          <a:xfrm>
            <a:off x="4712784" y="2530784"/>
            <a:ext cx="4576156" cy="84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b="1" dirty="0">
                <a:solidFill>
                  <a:srgbClr val="FF99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严谨测试</a:t>
            </a:r>
            <a:endParaRPr lang="en-US" altLang="zh-CN" b="1" dirty="0">
              <a:solidFill>
                <a:srgbClr val="FF99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楷体" panose="02010600040101010101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1600" dirty="0">
                <a:solidFill>
                  <a:srgbClr val="03538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楷体" panose="02010600040101010101" charset="-122"/>
              </a:rPr>
              <a:t>多重身份角色使用交互，确保系统准确无误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gray">
          <a:xfrm>
            <a:off x="3989392" y="3427989"/>
            <a:ext cx="4758690" cy="84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b="1" dirty="0">
                <a:solidFill>
                  <a:srgbClr val="CC99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垒实后台</a:t>
            </a:r>
            <a:endParaRPr lang="en-US" altLang="zh-CN" b="1" dirty="0">
              <a:solidFill>
                <a:srgbClr val="CC99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楷体" panose="02010600040101010101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1600" dirty="0">
                <a:solidFill>
                  <a:srgbClr val="03538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楷体" panose="02010600040101010101" charset="-122"/>
              </a:rPr>
              <a:t>充实并规整数据库结构，合理运用数据库技术</a:t>
            </a: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gray">
          <a:xfrm>
            <a:off x="3085085" y="4298391"/>
            <a:ext cx="5677535" cy="84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完善功能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楷体" panose="02010600040101010101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1600" dirty="0">
                <a:solidFill>
                  <a:srgbClr val="03538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楷体" panose="02010600040101010101" charset="-122"/>
              </a:rPr>
              <a:t>优化系统功能逻辑（课程、公告、资源、考试、讨论）</a:t>
            </a:r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gray">
          <a:xfrm>
            <a:off x="2135002" y="5146043"/>
            <a:ext cx="5155565" cy="84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b="1" dirty="0">
                <a:solidFill>
                  <a:srgbClr val="CC33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优化界面</a:t>
            </a:r>
            <a:endParaRPr lang="en-US" altLang="zh-CN" b="1" dirty="0">
              <a:solidFill>
                <a:srgbClr val="CC33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楷体" panose="02010600040101010101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latin typeface="华文仿宋" panose="02010600040101010101" pitchFamily="2" charset="-122"/>
                <a:ea typeface="华文仿宋" panose="02010600040101010101" pitchFamily="2" charset="-122"/>
                <a:cs typeface="华文楷体" panose="02010600040101010101" charset="-122"/>
              </a:rPr>
              <a:t>        </a:t>
            </a:r>
            <a:r>
              <a:rPr lang="zh-CN" altLang="en-US" sz="1600" dirty="0">
                <a:solidFill>
                  <a:srgbClr val="03538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楷体" panose="02010600040101010101" charset="-122"/>
              </a:rPr>
              <a:t>使界面更美观、清晰、舒服，让每一个用户喜欢</a:t>
            </a:r>
          </a:p>
        </p:txBody>
      </p:sp>
      <p:sp>
        <p:nvSpPr>
          <p:cNvPr id="23" name="矩形 22"/>
          <p:cNvSpPr/>
          <p:nvPr/>
        </p:nvSpPr>
        <p:spPr>
          <a:xfrm>
            <a:off x="4215241" y="2674766"/>
            <a:ext cx="762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  <a:endParaRPr lang="zh-CN" altLang="en-US" sz="3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60955" y="3552166"/>
            <a:ext cx="762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  <a:endParaRPr lang="zh-CN" altLang="en-US" sz="3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16306" y="4412932"/>
            <a:ext cx="762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lang="zh-CN" altLang="en-US" sz="3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3698" y="5262129"/>
            <a:ext cx="762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zh-CN" altLang="en-US" sz="3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493639"/>
            <a:ext cx="4022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39933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思源</a:t>
            </a:r>
            <a:r>
              <a:rPr lang="zh-CN" altLang="en-US" sz="2400" b="1" dirty="0">
                <a:solidFill>
                  <a:srgbClr val="36B5E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楷体" panose="02010600040101010101" charset="-122"/>
              </a:rPr>
              <a:t>课堂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项目优化方向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e120b52-37ee-48d3-8cb5-975d6147acfa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537</Words>
  <Application>Microsoft Office PowerPoint</Application>
  <PresentationFormat>全屏显示(4:3)</PresentationFormat>
  <Paragraphs>129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Calibri</vt:lpstr>
      <vt:lpstr>Arial</vt:lpstr>
      <vt:lpstr>方正小标宋简体</vt:lpstr>
      <vt:lpstr>微软雅黑</vt:lpstr>
      <vt:lpstr>Tahoma</vt:lpstr>
      <vt:lpstr>华文楷体</vt:lpstr>
      <vt:lpstr>rockwell</vt:lpstr>
      <vt:lpstr>华文仿宋</vt:lpstr>
      <vt:lpstr>Broadway</vt:lpstr>
      <vt:lpstr>rockwell</vt:lpstr>
      <vt:lpstr>华文中宋</vt:lpstr>
      <vt:lpstr>隶书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940141567@qq.com</cp:lastModifiedBy>
  <cp:revision>66</cp:revision>
  <dcterms:created xsi:type="dcterms:W3CDTF">2014-12-22T07:22:00Z</dcterms:created>
  <dcterms:modified xsi:type="dcterms:W3CDTF">2020-07-09T16:44:45Z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2052-11.1.0.9292</vt:lpwstr>
  </property>
</Properties>
</file>